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849">
          <p15:clr>
            <a:srgbClr val="A4A3A4"/>
          </p15:clr>
        </p15:guide>
        <p15:guide id="3" orient="horz" pos="639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3600">
          <p15:clr>
            <a:srgbClr val="A4A3A4"/>
          </p15:clr>
        </p15:guide>
        <p15:guide id="6" orient="horz" pos="752">
          <p15:clr>
            <a:srgbClr val="A4A3A4"/>
          </p15:clr>
        </p15:guide>
        <p15:guide id="7" pos="3312">
          <p15:clr>
            <a:srgbClr val="A4A3A4"/>
          </p15:clr>
        </p15:guide>
        <p15:guide id="8" pos="288">
          <p15:clr>
            <a:srgbClr val="A4A3A4"/>
          </p15:clr>
        </p15:guide>
        <p15:guide id="9" pos="5302">
          <p15:clr>
            <a:srgbClr val="A4A3A4"/>
          </p15:clr>
        </p15:guide>
        <p15:guide id="10" pos="5472">
          <p15:clr>
            <a:srgbClr val="A4A3A4"/>
          </p15:clr>
        </p15:guide>
        <p15:guide id="11" pos="5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01"/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83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/>
        <p:guide orient="horz" pos="3849"/>
        <p:guide orient="horz" pos="639"/>
        <p:guide orient="horz" pos="336"/>
        <p:guide orient="horz" pos="3600"/>
        <p:guide orient="horz" pos="752"/>
        <p:guide pos="3312"/>
        <p:guide pos="288"/>
        <p:guide pos="5302"/>
        <p:guide pos="5472"/>
        <p:guide pos="55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01BC3-3D0F-4774-B7D6-DA2F40498026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A1DC-1111-4AD5-8D41-B86459B94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4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A1DC-1111-4AD5-8D41-B86459B945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4965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57200" y="1214965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246120" y="1214965"/>
            <a:ext cx="544068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57200" y="1214965"/>
            <a:ext cx="4050792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636008" y="1214965"/>
            <a:ext cx="4050792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57200" y="1214965"/>
            <a:ext cx="544068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35040" y="1214965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57200" y="1219200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3246120" y="1219200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 hasCustomPrompt="1"/>
          </p:nvPr>
        </p:nvSpPr>
        <p:spPr>
          <a:xfrm>
            <a:off x="6035040" y="1219200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4968"/>
            <a:ext cx="8229600" cy="1674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457200" y="3048000"/>
            <a:ext cx="4050792" cy="30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 hasCustomPrompt="1"/>
          </p:nvPr>
        </p:nvSpPr>
        <p:spPr>
          <a:xfrm>
            <a:off x="4636008" y="3048000"/>
            <a:ext cx="4050792" cy="30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4968"/>
            <a:ext cx="8229600" cy="21124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57200" y="3474720"/>
            <a:ext cx="2651760" cy="2621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3246120" y="3474720"/>
            <a:ext cx="2651760" cy="2621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 hasCustomPrompt="1"/>
          </p:nvPr>
        </p:nvSpPr>
        <p:spPr>
          <a:xfrm>
            <a:off x="6035040" y="3474720"/>
            <a:ext cx="2651760" cy="2621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57200" y="1219200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3246120" y="1219200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 hasCustomPrompt="1"/>
          </p:nvPr>
        </p:nvSpPr>
        <p:spPr>
          <a:xfrm>
            <a:off x="6035040" y="1219200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3022600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022600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035040" y="3022600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 hasCustomPrompt="1"/>
          </p:nvPr>
        </p:nvSpPr>
        <p:spPr>
          <a:xfrm>
            <a:off x="457200" y="3805519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 hasCustomPrompt="1"/>
          </p:nvPr>
        </p:nvSpPr>
        <p:spPr>
          <a:xfrm>
            <a:off x="3246120" y="3805519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 hasCustomPrompt="1"/>
          </p:nvPr>
        </p:nvSpPr>
        <p:spPr>
          <a:xfrm>
            <a:off x="6035040" y="3805519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457200" y="5608919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5608919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 hasCustomPrompt="1"/>
          </p:nvPr>
        </p:nvSpPr>
        <p:spPr>
          <a:xfrm>
            <a:off x="6035040" y="5608919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nt_sae_sg_720_blk_rgb_wht.png"/>
          <p:cNvPicPr>
            <a:picLocks/>
          </p:cNvPicPr>
          <p:nvPr userDrawn="1"/>
        </p:nvPicPr>
        <p:blipFill>
          <a:blip r:embed="rId2"/>
          <a:srcRect l="1303"/>
          <a:stretch>
            <a:fillRect/>
          </a:stretch>
        </p:blipFill>
        <p:spPr>
          <a:xfrm rot="-5400000">
            <a:off x="3948905" y="1662905"/>
            <a:ext cx="6858000" cy="3532190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0" y="-1"/>
            <a:ext cx="9144000" cy="6858001"/>
            <a:chOff x="0" y="-1"/>
            <a:chExt cx="9144000" cy="6858001"/>
          </a:xfrm>
        </p:grpSpPr>
        <p:sp>
          <p:nvSpPr>
            <p:cNvPr id="18" name="Rectangle 17"/>
            <p:cNvSpPr/>
            <p:nvPr userDrawn="1"/>
          </p:nvSpPr>
          <p:spPr bwMode="hidden">
            <a:xfrm>
              <a:off x="0" y="0"/>
              <a:ext cx="9144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8"/>
            <a:stretch>
              <a:fillRect/>
            </a:stretch>
          </p:blipFill>
          <p:spPr bwMode="hidden">
            <a:xfrm rot="16200000">
              <a:off x="3944078" y="1658079"/>
              <a:ext cx="6858001" cy="3541842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1193800"/>
            <a:ext cx="4800600" cy="1253699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585216"/>
            <a:ext cx="55595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2511189"/>
            <a:ext cx="4803232" cy="3589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z="2100" dirty="0"/>
              <a:t>Click to edit subhead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nt_sae_sg_720_blk_rgb_wht.png"/>
          <p:cNvPicPr>
            <a:picLocks/>
          </p:cNvPicPr>
          <p:nvPr userDrawn="1"/>
        </p:nvPicPr>
        <p:blipFill>
          <a:blip r:embed="rId2"/>
          <a:srcRect l="1303"/>
          <a:stretch>
            <a:fillRect/>
          </a:stretch>
        </p:blipFill>
        <p:spPr>
          <a:xfrm rot="-5400000">
            <a:off x="3948905" y="1662905"/>
            <a:ext cx="6858000" cy="353219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0" y="-1"/>
            <a:ext cx="9144000" cy="6858001"/>
            <a:chOff x="0" y="-1"/>
            <a:chExt cx="9144000" cy="6858001"/>
          </a:xfrm>
        </p:grpSpPr>
        <p:sp>
          <p:nvSpPr>
            <p:cNvPr id="14" name="Rectangle 13"/>
            <p:cNvSpPr/>
            <p:nvPr userDrawn="1"/>
          </p:nvSpPr>
          <p:spPr bwMode="hidden"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8"/>
            <a:stretch>
              <a:fillRect/>
            </a:stretch>
          </p:blipFill>
          <p:spPr bwMode="hidden">
            <a:xfrm rot="16200000">
              <a:off x="3944078" y="1658079"/>
              <a:ext cx="6858001" cy="3541842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1193800"/>
            <a:ext cx="4800600" cy="1253699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585216"/>
            <a:ext cx="55595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2511189"/>
            <a:ext cx="4803232" cy="3589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z="2100" dirty="0"/>
              <a:t>Click to edit subhead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789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585216"/>
            <a:ext cx="55595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latin typeface="+mj-lt"/>
              </a:rPr>
              <a:t>SAE INTERNATIONAL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511189"/>
            <a:ext cx="4803232" cy="3589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tx1"/>
                </a:solidFill>
              </a:defRPr>
            </a:lvl1pPr>
            <a:lvl2pPr marL="0" indent="0" algn="l">
              <a:buNone/>
              <a:defRPr sz="2100">
                <a:solidFill>
                  <a:schemeClr val="tx1"/>
                </a:solidFill>
              </a:defRPr>
            </a:lvl2pPr>
            <a:lvl3pPr marL="0" indent="0" algn="l">
              <a:buNone/>
              <a:defRPr sz="2100">
                <a:solidFill>
                  <a:schemeClr val="tx1"/>
                </a:solidFill>
              </a:defRPr>
            </a:lvl3pPr>
            <a:lvl4pPr marL="0" indent="0" algn="l">
              <a:buNone/>
              <a:defRPr sz="21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z="2100" dirty="0"/>
              <a:t>Click to edit subhead</a:t>
            </a:r>
          </a:p>
        </p:txBody>
      </p:sp>
      <p:pic>
        <p:nvPicPr>
          <p:cNvPr id="8" name="Picture 7" descr="int_sae_sg_720_dbl_rgb_wht.png"/>
          <p:cNvPicPr>
            <a:picLocks/>
          </p:cNvPicPr>
          <p:nvPr userDrawn="1"/>
        </p:nvPicPr>
        <p:blipFill>
          <a:blip r:embed="rId2" cstate="print"/>
          <a:srcRect l="1818"/>
          <a:stretch>
            <a:fillRect/>
          </a:stretch>
        </p:blipFill>
        <p:spPr>
          <a:xfrm rot="16200000">
            <a:off x="3949986" y="1663989"/>
            <a:ext cx="6858003" cy="3530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nt_sae_vrt_blk_rgb_pos.pn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4440" y="5681473"/>
            <a:ext cx="920498" cy="611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099"/>
            <a:ext cx="7735824" cy="1676401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hidden">
            <a:xfrm rot="18060000">
              <a:off x="8389856" y="4710998"/>
              <a:ext cx="748541" cy="472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 Placeholder 13"/>
          <p:cNvSpPr>
            <a:spLocks noGrp="1"/>
          </p:cNvSpPr>
          <p:nvPr userDrawn="1">
            <p:ph type="body" sz="quarter" idx="10"/>
          </p:nvPr>
        </p:nvSpPr>
        <p:spPr>
          <a:xfrm>
            <a:off x="685801" y="2171699"/>
            <a:ext cx="7731125" cy="257810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100" b="0">
                <a:latin typeface="+mn-lt"/>
              </a:defRPr>
            </a:lvl1pPr>
            <a:lvl2pPr marL="0" indent="0">
              <a:buFont typeface="Arial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int_sae_vrt_dbl_rgb_pos.png"/>
          <p:cNvPicPr>
            <a:picLocks/>
          </p:cNvPicPr>
          <p:nvPr userDrawn="1"/>
        </p:nvPicPr>
        <p:blipFill>
          <a:blip r:embed="rId3" cstate="print"/>
          <a:stretch>
            <a:fillRect/>
          </a:stretch>
        </p:blipFill>
        <p:spPr bwMode="hidden">
          <a:xfrm>
            <a:off x="420624" y="5681473"/>
            <a:ext cx="920498" cy="6110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877824"/>
            <a:ext cx="7620000" cy="7315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7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905000"/>
            <a:ext cx="7620000" cy="3779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b="0"/>
            </a:lvl1pPr>
            <a:lvl2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 b="0"/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/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460690" y="577026"/>
            <a:ext cx="8229600" cy="5518975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877824"/>
            <a:ext cx="7620000" cy="7315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905000"/>
            <a:ext cx="7620000" cy="37795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173038" indent="-17303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Freeform 8"/>
          <p:cNvSpPr/>
          <p:nvPr userDrawn="1"/>
        </p:nvSpPr>
        <p:spPr>
          <a:xfrm>
            <a:off x="460690" y="577026"/>
            <a:ext cx="8229600" cy="5518975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876299"/>
            <a:ext cx="7620000" cy="457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7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HEADLINE</a:t>
            </a:r>
          </a:p>
          <a:p>
            <a:pPr lvl="1"/>
            <a:r>
              <a:rPr lang="en-US" dirty="0"/>
              <a:t>Click to edit subhead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460690" y="577026"/>
            <a:ext cx="8229600" cy="5518975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663" r:id="rId7"/>
    <p:sldLayoutId id="2147483664" r:id="rId8"/>
    <p:sldLayoutId id="2147483665" r:id="rId9"/>
    <p:sldLayoutId id="2147483650" r:id="rId10"/>
    <p:sldLayoutId id="2147483692" r:id="rId11"/>
    <p:sldLayoutId id="2147483662" r:id="rId12"/>
    <p:sldLayoutId id="2147483691" r:id="rId13"/>
    <p:sldLayoutId id="2147483674" r:id="rId14"/>
    <p:sldLayoutId id="2147483675" r:id="rId15"/>
    <p:sldLayoutId id="2147483690" r:id="rId16"/>
    <p:sldLayoutId id="2147483693" r:id="rId1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1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25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5138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82625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62000" y="304800"/>
            <a:ext cx="7315200" cy="42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dirty="0"/>
              <a:t>Title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553" y="1066800"/>
            <a:ext cx="44577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 dirty="0"/>
              <a:t>PROBLEM STATEMENT</a:t>
            </a:r>
          </a:p>
          <a:p>
            <a:pPr algn="ctr"/>
            <a:endParaRPr lang="en-US" altLang="en-US" sz="1200" b="1" dirty="0"/>
          </a:p>
          <a:p>
            <a:pPr marL="173038" indent="0"/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10100" y="1066800"/>
            <a:ext cx="44577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BENEFITS</a:t>
            </a:r>
          </a:p>
          <a:p>
            <a:pPr eaLnBrk="1" hangingPunct="1"/>
            <a:endParaRPr lang="en-US" altLang="en-US" sz="1200" b="1" dirty="0"/>
          </a:p>
          <a:p>
            <a:pPr marL="173038" eaLnBrk="1" hangingPunct="1"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6200" y="3972697"/>
            <a:ext cx="4457700" cy="28163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TECHNOLOGY SOLUTION</a:t>
            </a:r>
          </a:p>
          <a:p>
            <a:pPr algn="ctr" eaLnBrk="1" hangingPunct="1"/>
            <a:endParaRPr lang="en-US" altLang="en-US" sz="1200" b="1" dirty="0"/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0" indent="0">
              <a:lnSpc>
                <a:spcPct val="90000"/>
              </a:lnSpc>
            </a:pPr>
            <a:endParaRPr lang="en-US" altLang="en-US" sz="12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10100" y="3967442"/>
            <a:ext cx="4457700" cy="28163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200" b="1" dirty="0"/>
          </a:p>
          <a:p>
            <a:pPr algn="ctr" eaLnBrk="1" hangingPunct="1"/>
            <a:endParaRPr lang="en-US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992643"/>
            <a:ext cx="285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GRAPHIC OR </a:t>
            </a:r>
            <a:r>
              <a:rPr lang="en-US" sz="1200" b="1" dirty="0">
                <a:latin typeface="+mj-lt"/>
              </a:rPr>
              <a:t>IMAGE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e_SD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8" ma:contentTypeDescription="Create a new document." ma:contentTypeScope="" ma:versionID="25fb734863761a1fd6702f9386666485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9781a09c26f0ec63745dc4f59bbfd006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FE560-0A40-4B6E-B4FD-AAD7248690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0ED6F-D347-479D-A42A-EEBE4073186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6bd89f97-cb89-4ee1-b88c-b4b001dc2d9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D4125F-8A68-415C-A14C-6F07C150CD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sae_SD_4x3.potx</Template>
  <TotalTime>2386</TotalTime>
  <Words>10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sae_SD_4x3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SAE Blue,  Arial Bold 21pt on one or two lines</dc:title>
  <dc:creator>Tom</dc:creator>
  <cp:lastModifiedBy>Langlais, Raymond R.</cp:lastModifiedBy>
  <cp:revision>99</cp:revision>
  <cp:lastPrinted>2016-08-26T00:50:07Z</cp:lastPrinted>
  <dcterms:created xsi:type="dcterms:W3CDTF">2013-05-16T21:51:37Z</dcterms:created>
  <dcterms:modified xsi:type="dcterms:W3CDTF">2019-08-22T13:17:41Z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