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6"/>
  </p:notesMasterIdLst>
  <p:sldIdLst>
    <p:sldId id="31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>
          <p15:clr>
            <a:srgbClr val="A4A3A4"/>
          </p15:clr>
        </p15:guide>
        <p15:guide id="2" orient="horz" pos="3849">
          <p15:clr>
            <a:srgbClr val="A4A3A4"/>
          </p15:clr>
        </p15:guide>
        <p15:guide id="3" orient="horz" pos="639">
          <p15:clr>
            <a:srgbClr val="A4A3A4"/>
          </p15:clr>
        </p15:guide>
        <p15:guide id="4" orient="horz" pos="336">
          <p15:clr>
            <a:srgbClr val="A4A3A4"/>
          </p15:clr>
        </p15:guide>
        <p15:guide id="5" orient="horz" pos="3600">
          <p15:clr>
            <a:srgbClr val="A4A3A4"/>
          </p15:clr>
        </p15:guide>
        <p15:guide id="6" orient="horz" pos="752">
          <p15:clr>
            <a:srgbClr val="A4A3A4"/>
          </p15:clr>
        </p15:guide>
        <p15:guide id="7" pos="3312">
          <p15:clr>
            <a:srgbClr val="A4A3A4"/>
          </p15:clr>
        </p15:guide>
        <p15:guide id="8" pos="288">
          <p15:clr>
            <a:srgbClr val="A4A3A4"/>
          </p15:clr>
        </p15:guide>
        <p15:guide id="9" pos="5302">
          <p15:clr>
            <a:srgbClr val="A4A3A4"/>
          </p15:clr>
        </p15:guide>
        <p15:guide id="10" pos="5472">
          <p15:clr>
            <a:srgbClr val="A4A3A4"/>
          </p15:clr>
        </p15:guide>
        <p15:guide id="11" pos="558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BB01"/>
    <a:srgbClr val="00773D"/>
    <a:srgbClr val="616265"/>
    <a:srgbClr val="DDF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7" autoAdjust="0"/>
    <p:restoredTop sz="94625" autoAdjust="0"/>
  </p:normalViewPr>
  <p:slideViewPr>
    <p:cSldViewPr>
      <p:cViewPr varScale="1">
        <p:scale>
          <a:sx n="101" d="100"/>
          <a:sy n="101" d="100"/>
        </p:scale>
        <p:origin x="294" y="108"/>
      </p:cViewPr>
      <p:guideLst>
        <p:guide orient="horz"/>
        <p:guide orient="horz" pos="3849"/>
        <p:guide orient="horz" pos="639"/>
        <p:guide orient="horz" pos="336"/>
        <p:guide orient="horz" pos="3600"/>
        <p:guide orient="horz" pos="752"/>
        <p:guide pos="3312"/>
        <p:guide pos="288"/>
        <p:guide pos="5302"/>
        <p:guide pos="5472"/>
        <p:guide pos="558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901BC3-3D0F-4774-B7D6-DA2F40498026}" type="datetimeFigureOut">
              <a:rPr lang="en-US" smtClean="0"/>
              <a:pPr/>
              <a:t>6/18/2018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D4A1DC-1111-4AD5-8D41-B86459B9459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63482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D4A1DC-1111-4AD5-8D41-B86459B94599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25385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8"/>
          <p:cNvSpPr/>
          <p:nvPr userDrawn="1"/>
        </p:nvSpPr>
        <p:spPr bwMode="hidden">
          <a:xfrm>
            <a:off x="0" y="546731"/>
            <a:ext cx="9144000" cy="6311271"/>
          </a:xfrm>
          <a:custGeom>
            <a:avLst/>
            <a:gdLst>
              <a:gd name="connsiteX0" fmla="*/ 0 w 9144000"/>
              <a:gd name="connsiteY0" fmla="*/ 0 h 758952"/>
              <a:gd name="connsiteX1" fmla="*/ 9144000 w 9144000"/>
              <a:gd name="connsiteY1" fmla="*/ 0 h 758952"/>
              <a:gd name="connsiteX2" fmla="*/ 9144000 w 9144000"/>
              <a:gd name="connsiteY2" fmla="*/ 758952 h 758952"/>
              <a:gd name="connsiteX3" fmla="*/ 0 w 9144000"/>
              <a:gd name="connsiteY3" fmla="*/ 758952 h 758952"/>
              <a:gd name="connsiteX4" fmla="*/ 0 w 9144000"/>
              <a:gd name="connsiteY4" fmla="*/ 0 h 758952"/>
              <a:gd name="connsiteX0" fmla="*/ 0 w 9144000"/>
              <a:gd name="connsiteY0" fmla="*/ 0 h 760491"/>
              <a:gd name="connsiteX1" fmla="*/ 9144000 w 9144000"/>
              <a:gd name="connsiteY1" fmla="*/ 0 h 760491"/>
              <a:gd name="connsiteX2" fmla="*/ 9144000 w 9144000"/>
              <a:gd name="connsiteY2" fmla="*/ 758952 h 760491"/>
              <a:gd name="connsiteX3" fmla="*/ 8872396 w 9144000"/>
              <a:gd name="connsiteY3" fmla="*/ 760491 h 760491"/>
              <a:gd name="connsiteX4" fmla="*/ 0 w 9144000"/>
              <a:gd name="connsiteY4" fmla="*/ 758952 h 760491"/>
              <a:gd name="connsiteX5" fmla="*/ 0 w 9144000"/>
              <a:gd name="connsiteY5" fmla="*/ 0 h 760491"/>
              <a:gd name="connsiteX0" fmla="*/ 0 w 9144000"/>
              <a:gd name="connsiteY0" fmla="*/ 0 h 760491"/>
              <a:gd name="connsiteX1" fmla="*/ 9144000 w 9144000"/>
              <a:gd name="connsiteY1" fmla="*/ 0 h 760491"/>
              <a:gd name="connsiteX2" fmla="*/ 9144000 w 9144000"/>
              <a:gd name="connsiteY2" fmla="*/ 295747 h 760491"/>
              <a:gd name="connsiteX3" fmla="*/ 9144000 w 9144000"/>
              <a:gd name="connsiteY3" fmla="*/ 758952 h 760491"/>
              <a:gd name="connsiteX4" fmla="*/ 8872396 w 9144000"/>
              <a:gd name="connsiteY4" fmla="*/ 760491 h 760491"/>
              <a:gd name="connsiteX5" fmla="*/ 0 w 9144000"/>
              <a:gd name="connsiteY5" fmla="*/ 758952 h 760491"/>
              <a:gd name="connsiteX6" fmla="*/ 0 w 9144000"/>
              <a:gd name="connsiteY6" fmla="*/ 0 h 760491"/>
              <a:gd name="connsiteX0" fmla="*/ 0 w 9144000"/>
              <a:gd name="connsiteY0" fmla="*/ 0 h 760491"/>
              <a:gd name="connsiteX1" fmla="*/ 9144000 w 9144000"/>
              <a:gd name="connsiteY1" fmla="*/ 0 h 760491"/>
              <a:gd name="connsiteX2" fmla="*/ 9144000 w 9144000"/>
              <a:gd name="connsiteY2" fmla="*/ 295747 h 760491"/>
              <a:gd name="connsiteX3" fmla="*/ 8872396 w 9144000"/>
              <a:gd name="connsiteY3" fmla="*/ 760491 h 760491"/>
              <a:gd name="connsiteX4" fmla="*/ 0 w 9144000"/>
              <a:gd name="connsiteY4" fmla="*/ 758952 h 760491"/>
              <a:gd name="connsiteX5" fmla="*/ 0 w 9144000"/>
              <a:gd name="connsiteY5" fmla="*/ 0 h 760491"/>
              <a:gd name="connsiteX0" fmla="*/ 0 w 9144000"/>
              <a:gd name="connsiteY0" fmla="*/ 0 h 5143500"/>
              <a:gd name="connsiteX1" fmla="*/ 9144000 w 9144000"/>
              <a:gd name="connsiteY1" fmla="*/ 5143500 h 5143500"/>
              <a:gd name="connsiteX2" fmla="*/ 9144000 w 9144000"/>
              <a:gd name="connsiteY2" fmla="*/ 295747 h 5143500"/>
              <a:gd name="connsiteX3" fmla="*/ 8872396 w 9144000"/>
              <a:gd name="connsiteY3" fmla="*/ 760491 h 5143500"/>
              <a:gd name="connsiteX4" fmla="*/ 0 w 9144000"/>
              <a:gd name="connsiteY4" fmla="*/ 758952 h 5143500"/>
              <a:gd name="connsiteX5" fmla="*/ 0 w 9144000"/>
              <a:gd name="connsiteY5" fmla="*/ 0 h 5143500"/>
              <a:gd name="connsiteX0" fmla="*/ 0 w 9144000"/>
              <a:gd name="connsiteY0" fmla="*/ 4847753 h 4847753"/>
              <a:gd name="connsiteX1" fmla="*/ 9144000 w 9144000"/>
              <a:gd name="connsiteY1" fmla="*/ 4847753 h 4847753"/>
              <a:gd name="connsiteX2" fmla="*/ 9144000 w 9144000"/>
              <a:gd name="connsiteY2" fmla="*/ 0 h 4847753"/>
              <a:gd name="connsiteX3" fmla="*/ 8872396 w 9144000"/>
              <a:gd name="connsiteY3" fmla="*/ 464744 h 4847753"/>
              <a:gd name="connsiteX4" fmla="*/ 0 w 9144000"/>
              <a:gd name="connsiteY4" fmla="*/ 463205 h 4847753"/>
              <a:gd name="connsiteX5" fmla="*/ 0 w 9144000"/>
              <a:gd name="connsiteY5" fmla="*/ 4847753 h 4847753"/>
              <a:gd name="connsiteX0" fmla="*/ 0 w 9144000"/>
              <a:gd name="connsiteY0" fmla="*/ 4847753 h 4847753"/>
              <a:gd name="connsiteX1" fmla="*/ 9144000 w 9144000"/>
              <a:gd name="connsiteY1" fmla="*/ 4847753 h 4847753"/>
              <a:gd name="connsiteX2" fmla="*/ 9144000 w 9144000"/>
              <a:gd name="connsiteY2" fmla="*/ 0 h 4847753"/>
              <a:gd name="connsiteX3" fmla="*/ 9135572 w 9144000"/>
              <a:gd name="connsiteY3" fmla="*/ 115627 h 4847753"/>
              <a:gd name="connsiteX4" fmla="*/ 8872396 w 9144000"/>
              <a:gd name="connsiteY4" fmla="*/ 464744 h 4847753"/>
              <a:gd name="connsiteX5" fmla="*/ 0 w 9144000"/>
              <a:gd name="connsiteY5" fmla="*/ 463205 h 4847753"/>
              <a:gd name="connsiteX6" fmla="*/ 0 w 9144000"/>
              <a:gd name="connsiteY6" fmla="*/ 4847753 h 4847753"/>
              <a:gd name="connsiteX0" fmla="*/ 0 w 9144000"/>
              <a:gd name="connsiteY0" fmla="*/ 4733453 h 4733453"/>
              <a:gd name="connsiteX1" fmla="*/ 9144000 w 9144000"/>
              <a:gd name="connsiteY1" fmla="*/ 4733453 h 4733453"/>
              <a:gd name="connsiteX2" fmla="*/ 9144000 w 9144000"/>
              <a:gd name="connsiteY2" fmla="*/ 0 h 4733453"/>
              <a:gd name="connsiteX3" fmla="*/ 9135572 w 9144000"/>
              <a:gd name="connsiteY3" fmla="*/ 1327 h 4733453"/>
              <a:gd name="connsiteX4" fmla="*/ 8872396 w 9144000"/>
              <a:gd name="connsiteY4" fmla="*/ 350444 h 4733453"/>
              <a:gd name="connsiteX5" fmla="*/ 0 w 9144000"/>
              <a:gd name="connsiteY5" fmla="*/ 348905 h 4733453"/>
              <a:gd name="connsiteX6" fmla="*/ 0 w 9144000"/>
              <a:gd name="connsiteY6" fmla="*/ 4733453 h 47334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00" h="4733453">
                <a:moveTo>
                  <a:pt x="0" y="4733453"/>
                </a:moveTo>
                <a:lnTo>
                  <a:pt x="9144000" y="4733453"/>
                </a:lnTo>
                <a:lnTo>
                  <a:pt x="9144000" y="0"/>
                </a:lnTo>
                <a:lnTo>
                  <a:pt x="9135572" y="1327"/>
                </a:lnTo>
                <a:lnTo>
                  <a:pt x="8872396" y="350444"/>
                </a:lnTo>
                <a:lnTo>
                  <a:pt x="0" y="348905"/>
                </a:lnTo>
                <a:lnTo>
                  <a:pt x="0" y="473345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214965"/>
            <a:ext cx="8229600" cy="4876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Click to edit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46120" y="6498336"/>
            <a:ext cx="2895600" cy="170688"/>
          </a:xfrm>
          <a:prstGeom prst="rect">
            <a:avLst/>
          </a:prstGeom>
        </p:spPr>
        <p:txBody>
          <a:bodyPr/>
          <a:lstStyle/>
          <a:p>
            <a:r>
              <a:rPr lang="en-US"/>
              <a:t>FOOTER CHANGED UNDER INSERT&gt;HEADER &amp;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498336"/>
            <a:ext cx="2133600" cy="170688"/>
          </a:xfrm>
          <a:prstGeom prst="rect">
            <a:avLst/>
          </a:prstGeom>
        </p:spPr>
        <p:txBody>
          <a:bodyPr/>
          <a:lstStyle/>
          <a:p>
            <a:fld id="{C5A2E38E-3676-4AC9-AE40-117CF2D4B3A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457200" y="6437377"/>
            <a:ext cx="8229600" cy="158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0" y="182880"/>
            <a:ext cx="8229600" cy="67056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Box 10"/>
          <p:cNvSpPr txBox="1"/>
          <p:nvPr userDrawn="1"/>
        </p:nvSpPr>
        <p:spPr>
          <a:xfrm>
            <a:off x="457200" y="6498337"/>
            <a:ext cx="2130552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800" b="1" cap="all" baseline="0" dirty="0">
                <a:latin typeface="+mj-lt"/>
              </a:rPr>
              <a:t>SAE INTERNATIONAL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One-third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/>
          <p:nvPr userDrawn="1"/>
        </p:nvSpPr>
        <p:spPr bwMode="hidden">
          <a:xfrm>
            <a:off x="0" y="546731"/>
            <a:ext cx="9144000" cy="6311271"/>
          </a:xfrm>
          <a:custGeom>
            <a:avLst/>
            <a:gdLst>
              <a:gd name="connsiteX0" fmla="*/ 0 w 9144000"/>
              <a:gd name="connsiteY0" fmla="*/ 0 h 758952"/>
              <a:gd name="connsiteX1" fmla="*/ 9144000 w 9144000"/>
              <a:gd name="connsiteY1" fmla="*/ 0 h 758952"/>
              <a:gd name="connsiteX2" fmla="*/ 9144000 w 9144000"/>
              <a:gd name="connsiteY2" fmla="*/ 758952 h 758952"/>
              <a:gd name="connsiteX3" fmla="*/ 0 w 9144000"/>
              <a:gd name="connsiteY3" fmla="*/ 758952 h 758952"/>
              <a:gd name="connsiteX4" fmla="*/ 0 w 9144000"/>
              <a:gd name="connsiteY4" fmla="*/ 0 h 758952"/>
              <a:gd name="connsiteX0" fmla="*/ 0 w 9144000"/>
              <a:gd name="connsiteY0" fmla="*/ 0 h 760491"/>
              <a:gd name="connsiteX1" fmla="*/ 9144000 w 9144000"/>
              <a:gd name="connsiteY1" fmla="*/ 0 h 760491"/>
              <a:gd name="connsiteX2" fmla="*/ 9144000 w 9144000"/>
              <a:gd name="connsiteY2" fmla="*/ 758952 h 760491"/>
              <a:gd name="connsiteX3" fmla="*/ 8872396 w 9144000"/>
              <a:gd name="connsiteY3" fmla="*/ 760491 h 760491"/>
              <a:gd name="connsiteX4" fmla="*/ 0 w 9144000"/>
              <a:gd name="connsiteY4" fmla="*/ 758952 h 760491"/>
              <a:gd name="connsiteX5" fmla="*/ 0 w 9144000"/>
              <a:gd name="connsiteY5" fmla="*/ 0 h 760491"/>
              <a:gd name="connsiteX0" fmla="*/ 0 w 9144000"/>
              <a:gd name="connsiteY0" fmla="*/ 0 h 760491"/>
              <a:gd name="connsiteX1" fmla="*/ 9144000 w 9144000"/>
              <a:gd name="connsiteY1" fmla="*/ 0 h 760491"/>
              <a:gd name="connsiteX2" fmla="*/ 9144000 w 9144000"/>
              <a:gd name="connsiteY2" fmla="*/ 295747 h 760491"/>
              <a:gd name="connsiteX3" fmla="*/ 9144000 w 9144000"/>
              <a:gd name="connsiteY3" fmla="*/ 758952 h 760491"/>
              <a:gd name="connsiteX4" fmla="*/ 8872396 w 9144000"/>
              <a:gd name="connsiteY4" fmla="*/ 760491 h 760491"/>
              <a:gd name="connsiteX5" fmla="*/ 0 w 9144000"/>
              <a:gd name="connsiteY5" fmla="*/ 758952 h 760491"/>
              <a:gd name="connsiteX6" fmla="*/ 0 w 9144000"/>
              <a:gd name="connsiteY6" fmla="*/ 0 h 760491"/>
              <a:gd name="connsiteX0" fmla="*/ 0 w 9144000"/>
              <a:gd name="connsiteY0" fmla="*/ 0 h 760491"/>
              <a:gd name="connsiteX1" fmla="*/ 9144000 w 9144000"/>
              <a:gd name="connsiteY1" fmla="*/ 0 h 760491"/>
              <a:gd name="connsiteX2" fmla="*/ 9144000 w 9144000"/>
              <a:gd name="connsiteY2" fmla="*/ 295747 h 760491"/>
              <a:gd name="connsiteX3" fmla="*/ 8872396 w 9144000"/>
              <a:gd name="connsiteY3" fmla="*/ 760491 h 760491"/>
              <a:gd name="connsiteX4" fmla="*/ 0 w 9144000"/>
              <a:gd name="connsiteY4" fmla="*/ 758952 h 760491"/>
              <a:gd name="connsiteX5" fmla="*/ 0 w 9144000"/>
              <a:gd name="connsiteY5" fmla="*/ 0 h 760491"/>
              <a:gd name="connsiteX0" fmla="*/ 0 w 9144000"/>
              <a:gd name="connsiteY0" fmla="*/ 0 h 5143500"/>
              <a:gd name="connsiteX1" fmla="*/ 9144000 w 9144000"/>
              <a:gd name="connsiteY1" fmla="*/ 5143500 h 5143500"/>
              <a:gd name="connsiteX2" fmla="*/ 9144000 w 9144000"/>
              <a:gd name="connsiteY2" fmla="*/ 295747 h 5143500"/>
              <a:gd name="connsiteX3" fmla="*/ 8872396 w 9144000"/>
              <a:gd name="connsiteY3" fmla="*/ 760491 h 5143500"/>
              <a:gd name="connsiteX4" fmla="*/ 0 w 9144000"/>
              <a:gd name="connsiteY4" fmla="*/ 758952 h 5143500"/>
              <a:gd name="connsiteX5" fmla="*/ 0 w 9144000"/>
              <a:gd name="connsiteY5" fmla="*/ 0 h 5143500"/>
              <a:gd name="connsiteX0" fmla="*/ 0 w 9144000"/>
              <a:gd name="connsiteY0" fmla="*/ 4847753 h 4847753"/>
              <a:gd name="connsiteX1" fmla="*/ 9144000 w 9144000"/>
              <a:gd name="connsiteY1" fmla="*/ 4847753 h 4847753"/>
              <a:gd name="connsiteX2" fmla="*/ 9144000 w 9144000"/>
              <a:gd name="connsiteY2" fmla="*/ 0 h 4847753"/>
              <a:gd name="connsiteX3" fmla="*/ 8872396 w 9144000"/>
              <a:gd name="connsiteY3" fmla="*/ 464744 h 4847753"/>
              <a:gd name="connsiteX4" fmla="*/ 0 w 9144000"/>
              <a:gd name="connsiteY4" fmla="*/ 463205 h 4847753"/>
              <a:gd name="connsiteX5" fmla="*/ 0 w 9144000"/>
              <a:gd name="connsiteY5" fmla="*/ 4847753 h 4847753"/>
              <a:gd name="connsiteX0" fmla="*/ 0 w 9144000"/>
              <a:gd name="connsiteY0" fmla="*/ 4847753 h 4847753"/>
              <a:gd name="connsiteX1" fmla="*/ 9144000 w 9144000"/>
              <a:gd name="connsiteY1" fmla="*/ 4847753 h 4847753"/>
              <a:gd name="connsiteX2" fmla="*/ 9144000 w 9144000"/>
              <a:gd name="connsiteY2" fmla="*/ 0 h 4847753"/>
              <a:gd name="connsiteX3" fmla="*/ 9135572 w 9144000"/>
              <a:gd name="connsiteY3" fmla="*/ 115627 h 4847753"/>
              <a:gd name="connsiteX4" fmla="*/ 8872396 w 9144000"/>
              <a:gd name="connsiteY4" fmla="*/ 464744 h 4847753"/>
              <a:gd name="connsiteX5" fmla="*/ 0 w 9144000"/>
              <a:gd name="connsiteY5" fmla="*/ 463205 h 4847753"/>
              <a:gd name="connsiteX6" fmla="*/ 0 w 9144000"/>
              <a:gd name="connsiteY6" fmla="*/ 4847753 h 4847753"/>
              <a:gd name="connsiteX0" fmla="*/ 0 w 9144000"/>
              <a:gd name="connsiteY0" fmla="*/ 4733453 h 4733453"/>
              <a:gd name="connsiteX1" fmla="*/ 9144000 w 9144000"/>
              <a:gd name="connsiteY1" fmla="*/ 4733453 h 4733453"/>
              <a:gd name="connsiteX2" fmla="*/ 9144000 w 9144000"/>
              <a:gd name="connsiteY2" fmla="*/ 0 h 4733453"/>
              <a:gd name="connsiteX3" fmla="*/ 9135572 w 9144000"/>
              <a:gd name="connsiteY3" fmla="*/ 1327 h 4733453"/>
              <a:gd name="connsiteX4" fmla="*/ 8872396 w 9144000"/>
              <a:gd name="connsiteY4" fmla="*/ 350444 h 4733453"/>
              <a:gd name="connsiteX5" fmla="*/ 0 w 9144000"/>
              <a:gd name="connsiteY5" fmla="*/ 348905 h 4733453"/>
              <a:gd name="connsiteX6" fmla="*/ 0 w 9144000"/>
              <a:gd name="connsiteY6" fmla="*/ 4733453 h 47334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00" h="4733453">
                <a:moveTo>
                  <a:pt x="0" y="4733453"/>
                </a:moveTo>
                <a:lnTo>
                  <a:pt x="9144000" y="4733453"/>
                </a:lnTo>
                <a:lnTo>
                  <a:pt x="9144000" y="0"/>
                </a:lnTo>
                <a:lnTo>
                  <a:pt x="9135572" y="1327"/>
                </a:lnTo>
                <a:lnTo>
                  <a:pt x="8872396" y="350444"/>
                </a:lnTo>
                <a:lnTo>
                  <a:pt x="0" y="348905"/>
                </a:lnTo>
                <a:lnTo>
                  <a:pt x="0" y="473345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2880"/>
            <a:ext cx="8229600" cy="67056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3246120" y="6498336"/>
            <a:ext cx="2895600" cy="170688"/>
          </a:xfrm>
          <a:prstGeom prst="rect">
            <a:avLst/>
          </a:prstGeom>
        </p:spPr>
        <p:txBody>
          <a:bodyPr/>
          <a:lstStyle/>
          <a:p>
            <a:r>
              <a:rPr lang="en-US"/>
              <a:t>FOOTER CHANGED UNDER INSERT&gt;HEADER &amp; FOOTER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6553200" y="6498336"/>
            <a:ext cx="2133600" cy="170688"/>
          </a:xfrm>
          <a:prstGeom prst="rect">
            <a:avLst/>
          </a:prstGeom>
        </p:spPr>
        <p:txBody>
          <a:bodyPr/>
          <a:lstStyle/>
          <a:p>
            <a:fld id="{C5A2E38E-3676-4AC9-AE40-117CF2D4B3A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2" hasCustomPrompt="1"/>
          </p:nvPr>
        </p:nvSpPr>
        <p:spPr>
          <a:xfrm>
            <a:off x="457200" y="1214965"/>
            <a:ext cx="2651760" cy="4876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Click to edit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3246120" y="1214965"/>
            <a:ext cx="5440680" cy="4876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Click to edit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457200" y="6437377"/>
            <a:ext cx="8229600" cy="158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 userDrawn="1"/>
        </p:nvSpPr>
        <p:spPr>
          <a:xfrm>
            <a:off x="457200" y="6498337"/>
            <a:ext cx="2130552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800" b="1" dirty="0">
                <a:latin typeface="+mj-lt"/>
              </a:rPr>
              <a:t>SAE INTERNATIONAL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Two Columns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10"/>
          <p:cNvSpPr/>
          <p:nvPr userDrawn="1"/>
        </p:nvSpPr>
        <p:spPr bwMode="hidden">
          <a:xfrm>
            <a:off x="0" y="546731"/>
            <a:ext cx="9144000" cy="6311271"/>
          </a:xfrm>
          <a:custGeom>
            <a:avLst/>
            <a:gdLst>
              <a:gd name="connsiteX0" fmla="*/ 0 w 9144000"/>
              <a:gd name="connsiteY0" fmla="*/ 0 h 758952"/>
              <a:gd name="connsiteX1" fmla="*/ 9144000 w 9144000"/>
              <a:gd name="connsiteY1" fmla="*/ 0 h 758952"/>
              <a:gd name="connsiteX2" fmla="*/ 9144000 w 9144000"/>
              <a:gd name="connsiteY2" fmla="*/ 758952 h 758952"/>
              <a:gd name="connsiteX3" fmla="*/ 0 w 9144000"/>
              <a:gd name="connsiteY3" fmla="*/ 758952 h 758952"/>
              <a:gd name="connsiteX4" fmla="*/ 0 w 9144000"/>
              <a:gd name="connsiteY4" fmla="*/ 0 h 758952"/>
              <a:gd name="connsiteX0" fmla="*/ 0 w 9144000"/>
              <a:gd name="connsiteY0" fmla="*/ 0 h 760491"/>
              <a:gd name="connsiteX1" fmla="*/ 9144000 w 9144000"/>
              <a:gd name="connsiteY1" fmla="*/ 0 h 760491"/>
              <a:gd name="connsiteX2" fmla="*/ 9144000 w 9144000"/>
              <a:gd name="connsiteY2" fmla="*/ 758952 h 760491"/>
              <a:gd name="connsiteX3" fmla="*/ 8872396 w 9144000"/>
              <a:gd name="connsiteY3" fmla="*/ 760491 h 760491"/>
              <a:gd name="connsiteX4" fmla="*/ 0 w 9144000"/>
              <a:gd name="connsiteY4" fmla="*/ 758952 h 760491"/>
              <a:gd name="connsiteX5" fmla="*/ 0 w 9144000"/>
              <a:gd name="connsiteY5" fmla="*/ 0 h 760491"/>
              <a:gd name="connsiteX0" fmla="*/ 0 w 9144000"/>
              <a:gd name="connsiteY0" fmla="*/ 0 h 760491"/>
              <a:gd name="connsiteX1" fmla="*/ 9144000 w 9144000"/>
              <a:gd name="connsiteY1" fmla="*/ 0 h 760491"/>
              <a:gd name="connsiteX2" fmla="*/ 9144000 w 9144000"/>
              <a:gd name="connsiteY2" fmla="*/ 295747 h 760491"/>
              <a:gd name="connsiteX3" fmla="*/ 9144000 w 9144000"/>
              <a:gd name="connsiteY3" fmla="*/ 758952 h 760491"/>
              <a:gd name="connsiteX4" fmla="*/ 8872396 w 9144000"/>
              <a:gd name="connsiteY4" fmla="*/ 760491 h 760491"/>
              <a:gd name="connsiteX5" fmla="*/ 0 w 9144000"/>
              <a:gd name="connsiteY5" fmla="*/ 758952 h 760491"/>
              <a:gd name="connsiteX6" fmla="*/ 0 w 9144000"/>
              <a:gd name="connsiteY6" fmla="*/ 0 h 760491"/>
              <a:gd name="connsiteX0" fmla="*/ 0 w 9144000"/>
              <a:gd name="connsiteY0" fmla="*/ 0 h 760491"/>
              <a:gd name="connsiteX1" fmla="*/ 9144000 w 9144000"/>
              <a:gd name="connsiteY1" fmla="*/ 0 h 760491"/>
              <a:gd name="connsiteX2" fmla="*/ 9144000 w 9144000"/>
              <a:gd name="connsiteY2" fmla="*/ 295747 h 760491"/>
              <a:gd name="connsiteX3" fmla="*/ 8872396 w 9144000"/>
              <a:gd name="connsiteY3" fmla="*/ 760491 h 760491"/>
              <a:gd name="connsiteX4" fmla="*/ 0 w 9144000"/>
              <a:gd name="connsiteY4" fmla="*/ 758952 h 760491"/>
              <a:gd name="connsiteX5" fmla="*/ 0 w 9144000"/>
              <a:gd name="connsiteY5" fmla="*/ 0 h 760491"/>
              <a:gd name="connsiteX0" fmla="*/ 0 w 9144000"/>
              <a:gd name="connsiteY0" fmla="*/ 0 h 5143500"/>
              <a:gd name="connsiteX1" fmla="*/ 9144000 w 9144000"/>
              <a:gd name="connsiteY1" fmla="*/ 5143500 h 5143500"/>
              <a:gd name="connsiteX2" fmla="*/ 9144000 w 9144000"/>
              <a:gd name="connsiteY2" fmla="*/ 295747 h 5143500"/>
              <a:gd name="connsiteX3" fmla="*/ 8872396 w 9144000"/>
              <a:gd name="connsiteY3" fmla="*/ 760491 h 5143500"/>
              <a:gd name="connsiteX4" fmla="*/ 0 w 9144000"/>
              <a:gd name="connsiteY4" fmla="*/ 758952 h 5143500"/>
              <a:gd name="connsiteX5" fmla="*/ 0 w 9144000"/>
              <a:gd name="connsiteY5" fmla="*/ 0 h 5143500"/>
              <a:gd name="connsiteX0" fmla="*/ 0 w 9144000"/>
              <a:gd name="connsiteY0" fmla="*/ 4847753 h 4847753"/>
              <a:gd name="connsiteX1" fmla="*/ 9144000 w 9144000"/>
              <a:gd name="connsiteY1" fmla="*/ 4847753 h 4847753"/>
              <a:gd name="connsiteX2" fmla="*/ 9144000 w 9144000"/>
              <a:gd name="connsiteY2" fmla="*/ 0 h 4847753"/>
              <a:gd name="connsiteX3" fmla="*/ 8872396 w 9144000"/>
              <a:gd name="connsiteY3" fmla="*/ 464744 h 4847753"/>
              <a:gd name="connsiteX4" fmla="*/ 0 w 9144000"/>
              <a:gd name="connsiteY4" fmla="*/ 463205 h 4847753"/>
              <a:gd name="connsiteX5" fmla="*/ 0 w 9144000"/>
              <a:gd name="connsiteY5" fmla="*/ 4847753 h 4847753"/>
              <a:gd name="connsiteX0" fmla="*/ 0 w 9144000"/>
              <a:gd name="connsiteY0" fmla="*/ 4847753 h 4847753"/>
              <a:gd name="connsiteX1" fmla="*/ 9144000 w 9144000"/>
              <a:gd name="connsiteY1" fmla="*/ 4847753 h 4847753"/>
              <a:gd name="connsiteX2" fmla="*/ 9144000 w 9144000"/>
              <a:gd name="connsiteY2" fmla="*/ 0 h 4847753"/>
              <a:gd name="connsiteX3" fmla="*/ 9135572 w 9144000"/>
              <a:gd name="connsiteY3" fmla="*/ 115627 h 4847753"/>
              <a:gd name="connsiteX4" fmla="*/ 8872396 w 9144000"/>
              <a:gd name="connsiteY4" fmla="*/ 464744 h 4847753"/>
              <a:gd name="connsiteX5" fmla="*/ 0 w 9144000"/>
              <a:gd name="connsiteY5" fmla="*/ 463205 h 4847753"/>
              <a:gd name="connsiteX6" fmla="*/ 0 w 9144000"/>
              <a:gd name="connsiteY6" fmla="*/ 4847753 h 4847753"/>
              <a:gd name="connsiteX0" fmla="*/ 0 w 9144000"/>
              <a:gd name="connsiteY0" fmla="*/ 4733453 h 4733453"/>
              <a:gd name="connsiteX1" fmla="*/ 9144000 w 9144000"/>
              <a:gd name="connsiteY1" fmla="*/ 4733453 h 4733453"/>
              <a:gd name="connsiteX2" fmla="*/ 9144000 w 9144000"/>
              <a:gd name="connsiteY2" fmla="*/ 0 h 4733453"/>
              <a:gd name="connsiteX3" fmla="*/ 9135572 w 9144000"/>
              <a:gd name="connsiteY3" fmla="*/ 1327 h 4733453"/>
              <a:gd name="connsiteX4" fmla="*/ 8872396 w 9144000"/>
              <a:gd name="connsiteY4" fmla="*/ 350444 h 4733453"/>
              <a:gd name="connsiteX5" fmla="*/ 0 w 9144000"/>
              <a:gd name="connsiteY5" fmla="*/ 348905 h 4733453"/>
              <a:gd name="connsiteX6" fmla="*/ 0 w 9144000"/>
              <a:gd name="connsiteY6" fmla="*/ 4733453 h 47334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00" h="4733453">
                <a:moveTo>
                  <a:pt x="0" y="4733453"/>
                </a:moveTo>
                <a:lnTo>
                  <a:pt x="9144000" y="4733453"/>
                </a:lnTo>
                <a:lnTo>
                  <a:pt x="9144000" y="0"/>
                </a:lnTo>
                <a:lnTo>
                  <a:pt x="9135572" y="1327"/>
                </a:lnTo>
                <a:lnTo>
                  <a:pt x="8872396" y="350444"/>
                </a:lnTo>
                <a:lnTo>
                  <a:pt x="0" y="348905"/>
                </a:lnTo>
                <a:lnTo>
                  <a:pt x="0" y="473345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2880"/>
            <a:ext cx="8229600" cy="67056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3246120" y="6498336"/>
            <a:ext cx="2895600" cy="170688"/>
          </a:xfrm>
          <a:prstGeom prst="rect">
            <a:avLst/>
          </a:prstGeom>
        </p:spPr>
        <p:txBody>
          <a:bodyPr/>
          <a:lstStyle/>
          <a:p>
            <a:r>
              <a:rPr lang="en-US"/>
              <a:t>FOOTER CHANGED UNDER INSERT&gt;HEADER &amp; FOOTER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6553200" y="6498336"/>
            <a:ext cx="2133600" cy="170688"/>
          </a:xfrm>
          <a:prstGeom prst="rect">
            <a:avLst/>
          </a:prstGeom>
        </p:spPr>
        <p:txBody>
          <a:bodyPr/>
          <a:lstStyle/>
          <a:p>
            <a:fld id="{C5A2E38E-3676-4AC9-AE40-117CF2D4B3A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2" hasCustomPrompt="1"/>
          </p:nvPr>
        </p:nvSpPr>
        <p:spPr>
          <a:xfrm>
            <a:off x="457200" y="1214965"/>
            <a:ext cx="4050792" cy="4876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Click to edit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636008" y="1214965"/>
            <a:ext cx="4050792" cy="4876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Click to edit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457200" y="6437377"/>
            <a:ext cx="8229600" cy="158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 userDrawn="1"/>
        </p:nvSpPr>
        <p:spPr>
          <a:xfrm>
            <a:off x="457200" y="6498337"/>
            <a:ext cx="2130552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800" b="1" cap="all" baseline="0" dirty="0">
                <a:latin typeface="+mj-lt"/>
              </a:rPr>
              <a:t>SAE INTERNATIONAL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Two-thirds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10"/>
          <p:cNvSpPr/>
          <p:nvPr userDrawn="1"/>
        </p:nvSpPr>
        <p:spPr bwMode="hidden">
          <a:xfrm>
            <a:off x="0" y="546731"/>
            <a:ext cx="9144000" cy="6311271"/>
          </a:xfrm>
          <a:custGeom>
            <a:avLst/>
            <a:gdLst>
              <a:gd name="connsiteX0" fmla="*/ 0 w 9144000"/>
              <a:gd name="connsiteY0" fmla="*/ 0 h 758952"/>
              <a:gd name="connsiteX1" fmla="*/ 9144000 w 9144000"/>
              <a:gd name="connsiteY1" fmla="*/ 0 h 758952"/>
              <a:gd name="connsiteX2" fmla="*/ 9144000 w 9144000"/>
              <a:gd name="connsiteY2" fmla="*/ 758952 h 758952"/>
              <a:gd name="connsiteX3" fmla="*/ 0 w 9144000"/>
              <a:gd name="connsiteY3" fmla="*/ 758952 h 758952"/>
              <a:gd name="connsiteX4" fmla="*/ 0 w 9144000"/>
              <a:gd name="connsiteY4" fmla="*/ 0 h 758952"/>
              <a:gd name="connsiteX0" fmla="*/ 0 w 9144000"/>
              <a:gd name="connsiteY0" fmla="*/ 0 h 760491"/>
              <a:gd name="connsiteX1" fmla="*/ 9144000 w 9144000"/>
              <a:gd name="connsiteY1" fmla="*/ 0 h 760491"/>
              <a:gd name="connsiteX2" fmla="*/ 9144000 w 9144000"/>
              <a:gd name="connsiteY2" fmla="*/ 758952 h 760491"/>
              <a:gd name="connsiteX3" fmla="*/ 8872396 w 9144000"/>
              <a:gd name="connsiteY3" fmla="*/ 760491 h 760491"/>
              <a:gd name="connsiteX4" fmla="*/ 0 w 9144000"/>
              <a:gd name="connsiteY4" fmla="*/ 758952 h 760491"/>
              <a:gd name="connsiteX5" fmla="*/ 0 w 9144000"/>
              <a:gd name="connsiteY5" fmla="*/ 0 h 760491"/>
              <a:gd name="connsiteX0" fmla="*/ 0 w 9144000"/>
              <a:gd name="connsiteY0" fmla="*/ 0 h 760491"/>
              <a:gd name="connsiteX1" fmla="*/ 9144000 w 9144000"/>
              <a:gd name="connsiteY1" fmla="*/ 0 h 760491"/>
              <a:gd name="connsiteX2" fmla="*/ 9144000 w 9144000"/>
              <a:gd name="connsiteY2" fmla="*/ 295747 h 760491"/>
              <a:gd name="connsiteX3" fmla="*/ 9144000 w 9144000"/>
              <a:gd name="connsiteY3" fmla="*/ 758952 h 760491"/>
              <a:gd name="connsiteX4" fmla="*/ 8872396 w 9144000"/>
              <a:gd name="connsiteY4" fmla="*/ 760491 h 760491"/>
              <a:gd name="connsiteX5" fmla="*/ 0 w 9144000"/>
              <a:gd name="connsiteY5" fmla="*/ 758952 h 760491"/>
              <a:gd name="connsiteX6" fmla="*/ 0 w 9144000"/>
              <a:gd name="connsiteY6" fmla="*/ 0 h 760491"/>
              <a:gd name="connsiteX0" fmla="*/ 0 w 9144000"/>
              <a:gd name="connsiteY0" fmla="*/ 0 h 760491"/>
              <a:gd name="connsiteX1" fmla="*/ 9144000 w 9144000"/>
              <a:gd name="connsiteY1" fmla="*/ 0 h 760491"/>
              <a:gd name="connsiteX2" fmla="*/ 9144000 w 9144000"/>
              <a:gd name="connsiteY2" fmla="*/ 295747 h 760491"/>
              <a:gd name="connsiteX3" fmla="*/ 8872396 w 9144000"/>
              <a:gd name="connsiteY3" fmla="*/ 760491 h 760491"/>
              <a:gd name="connsiteX4" fmla="*/ 0 w 9144000"/>
              <a:gd name="connsiteY4" fmla="*/ 758952 h 760491"/>
              <a:gd name="connsiteX5" fmla="*/ 0 w 9144000"/>
              <a:gd name="connsiteY5" fmla="*/ 0 h 760491"/>
              <a:gd name="connsiteX0" fmla="*/ 0 w 9144000"/>
              <a:gd name="connsiteY0" fmla="*/ 0 h 5143500"/>
              <a:gd name="connsiteX1" fmla="*/ 9144000 w 9144000"/>
              <a:gd name="connsiteY1" fmla="*/ 5143500 h 5143500"/>
              <a:gd name="connsiteX2" fmla="*/ 9144000 w 9144000"/>
              <a:gd name="connsiteY2" fmla="*/ 295747 h 5143500"/>
              <a:gd name="connsiteX3" fmla="*/ 8872396 w 9144000"/>
              <a:gd name="connsiteY3" fmla="*/ 760491 h 5143500"/>
              <a:gd name="connsiteX4" fmla="*/ 0 w 9144000"/>
              <a:gd name="connsiteY4" fmla="*/ 758952 h 5143500"/>
              <a:gd name="connsiteX5" fmla="*/ 0 w 9144000"/>
              <a:gd name="connsiteY5" fmla="*/ 0 h 5143500"/>
              <a:gd name="connsiteX0" fmla="*/ 0 w 9144000"/>
              <a:gd name="connsiteY0" fmla="*/ 4847753 h 4847753"/>
              <a:gd name="connsiteX1" fmla="*/ 9144000 w 9144000"/>
              <a:gd name="connsiteY1" fmla="*/ 4847753 h 4847753"/>
              <a:gd name="connsiteX2" fmla="*/ 9144000 w 9144000"/>
              <a:gd name="connsiteY2" fmla="*/ 0 h 4847753"/>
              <a:gd name="connsiteX3" fmla="*/ 8872396 w 9144000"/>
              <a:gd name="connsiteY3" fmla="*/ 464744 h 4847753"/>
              <a:gd name="connsiteX4" fmla="*/ 0 w 9144000"/>
              <a:gd name="connsiteY4" fmla="*/ 463205 h 4847753"/>
              <a:gd name="connsiteX5" fmla="*/ 0 w 9144000"/>
              <a:gd name="connsiteY5" fmla="*/ 4847753 h 4847753"/>
              <a:gd name="connsiteX0" fmla="*/ 0 w 9144000"/>
              <a:gd name="connsiteY0" fmla="*/ 4847753 h 4847753"/>
              <a:gd name="connsiteX1" fmla="*/ 9144000 w 9144000"/>
              <a:gd name="connsiteY1" fmla="*/ 4847753 h 4847753"/>
              <a:gd name="connsiteX2" fmla="*/ 9144000 w 9144000"/>
              <a:gd name="connsiteY2" fmla="*/ 0 h 4847753"/>
              <a:gd name="connsiteX3" fmla="*/ 9135572 w 9144000"/>
              <a:gd name="connsiteY3" fmla="*/ 115627 h 4847753"/>
              <a:gd name="connsiteX4" fmla="*/ 8872396 w 9144000"/>
              <a:gd name="connsiteY4" fmla="*/ 464744 h 4847753"/>
              <a:gd name="connsiteX5" fmla="*/ 0 w 9144000"/>
              <a:gd name="connsiteY5" fmla="*/ 463205 h 4847753"/>
              <a:gd name="connsiteX6" fmla="*/ 0 w 9144000"/>
              <a:gd name="connsiteY6" fmla="*/ 4847753 h 4847753"/>
              <a:gd name="connsiteX0" fmla="*/ 0 w 9144000"/>
              <a:gd name="connsiteY0" fmla="*/ 4733453 h 4733453"/>
              <a:gd name="connsiteX1" fmla="*/ 9144000 w 9144000"/>
              <a:gd name="connsiteY1" fmla="*/ 4733453 h 4733453"/>
              <a:gd name="connsiteX2" fmla="*/ 9144000 w 9144000"/>
              <a:gd name="connsiteY2" fmla="*/ 0 h 4733453"/>
              <a:gd name="connsiteX3" fmla="*/ 9135572 w 9144000"/>
              <a:gd name="connsiteY3" fmla="*/ 1327 h 4733453"/>
              <a:gd name="connsiteX4" fmla="*/ 8872396 w 9144000"/>
              <a:gd name="connsiteY4" fmla="*/ 350444 h 4733453"/>
              <a:gd name="connsiteX5" fmla="*/ 0 w 9144000"/>
              <a:gd name="connsiteY5" fmla="*/ 348905 h 4733453"/>
              <a:gd name="connsiteX6" fmla="*/ 0 w 9144000"/>
              <a:gd name="connsiteY6" fmla="*/ 4733453 h 47334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00" h="4733453">
                <a:moveTo>
                  <a:pt x="0" y="4733453"/>
                </a:moveTo>
                <a:lnTo>
                  <a:pt x="9144000" y="4733453"/>
                </a:lnTo>
                <a:lnTo>
                  <a:pt x="9144000" y="0"/>
                </a:lnTo>
                <a:lnTo>
                  <a:pt x="9135572" y="1327"/>
                </a:lnTo>
                <a:lnTo>
                  <a:pt x="8872396" y="350444"/>
                </a:lnTo>
                <a:lnTo>
                  <a:pt x="0" y="348905"/>
                </a:lnTo>
                <a:lnTo>
                  <a:pt x="0" y="473345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2880"/>
            <a:ext cx="8229600" cy="67056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3246120" y="6498336"/>
            <a:ext cx="2895600" cy="170688"/>
          </a:xfrm>
          <a:prstGeom prst="rect">
            <a:avLst/>
          </a:prstGeom>
        </p:spPr>
        <p:txBody>
          <a:bodyPr/>
          <a:lstStyle/>
          <a:p>
            <a:r>
              <a:rPr lang="en-US"/>
              <a:t>FOOTER CHANGED UNDER INSERT&gt;HEADER &amp; FOOTER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6553200" y="6498336"/>
            <a:ext cx="2133600" cy="170688"/>
          </a:xfrm>
          <a:prstGeom prst="rect">
            <a:avLst/>
          </a:prstGeom>
        </p:spPr>
        <p:txBody>
          <a:bodyPr/>
          <a:lstStyle/>
          <a:p>
            <a:fld id="{C5A2E38E-3676-4AC9-AE40-117CF2D4B3A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2" hasCustomPrompt="1"/>
          </p:nvPr>
        </p:nvSpPr>
        <p:spPr>
          <a:xfrm>
            <a:off x="457200" y="1214965"/>
            <a:ext cx="5440680" cy="4876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Click to edit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6035040" y="1214965"/>
            <a:ext cx="2651760" cy="4876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Click to edit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457200" y="6437377"/>
            <a:ext cx="8229600" cy="158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 userDrawn="1"/>
        </p:nvSpPr>
        <p:spPr>
          <a:xfrm>
            <a:off x="457200" y="6498337"/>
            <a:ext cx="2130552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800" b="1" cap="all" baseline="0" dirty="0">
                <a:latin typeface="+mj-lt"/>
              </a:rPr>
              <a:t>SAE INTERNATIONAL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lumns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/>
          <p:nvPr userDrawn="1"/>
        </p:nvSpPr>
        <p:spPr bwMode="hidden">
          <a:xfrm>
            <a:off x="0" y="546731"/>
            <a:ext cx="9144000" cy="6311271"/>
          </a:xfrm>
          <a:custGeom>
            <a:avLst/>
            <a:gdLst>
              <a:gd name="connsiteX0" fmla="*/ 0 w 9144000"/>
              <a:gd name="connsiteY0" fmla="*/ 0 h 758952"/>
              <a:gd name="connsiteX1" fmla="*/ 9144000 w 9144000"/>
              <a:gd name="connsiteY1" fmla="*/ 0 h 758952"/>
              <a:gd name="connsiteX2" fmla="*/ 9144000 w 9144000"/>
              <a:gd name="connsiteY2" fmla="*/ 758952 h 758952"/>
              <a:gd name="connsiteX3" fmla="*/ 0 w 9144000"/>
              <a:gd name="connsiteY3" fmla="*/ 758952 h 758952"/>
              <a:gd name="connsiteX4" fmla="*/ 0 w 9144000"/>
              <a:gd name="connsiteY4" fmla="*/ 0 h 758952"/>
              <a:gd name="connsiteX0" fmla="*/ 0 w 9144000"/>
              <a:gd name="connsiteY0" fmla="*/ 0 h 760491"/>
              <a:gd name="connsiteX1" fmla="*/ 9144000 w 9144000"/>
              <a:gd name="connsiteY1" fmla="*/ 0 h 760491"/>
              <a:gd name="connsiteX2" fmla="*/ 9144000 w 9144000"/>
              <a:gd name="connsiteY2" fmla="*/ 758952 h 760491"/>
              <a:gd name="connsiteX3" fmla="*/ 8872396 w 9144000"/>
              <a:gd name="connsiteY3" fmla="*/ 760491 h 760491"/>
              <a:gd name="connsiteX4" fmla="*/ 0 w 9144000"/>
              <a:gd name="connsiteY4" fmla="*/ 758952 h 760491"/>
              <a:gd name="connsiteX5" fmla="*/ 0 w 9144000"/>
              <a:gd name="connsiteY5" fmla="*/ 0 h 760491"/>
              <a:gd name="connsiteX0" fmla="*/ 0 w 9144000"/>
              <a:gd name="connsiteY0" fmla="*/ 0 h 760491"/>
              <a:gd name="connsiteX1" fmla="*/ 9144000 w 9144000"/>
              <a:gd name="connsiteY1" fmla="*/ 0 h 760491"/>
              <a:gd name="connsiteX2" fmla="*/ 9144000 w 9144000"/>
              <a:gd name="connsiteY2" fmla="*/ 295747 h 760491"/>
              <a:gd name="connsiteX3" fmla="*/ 9144000 w 9144000"/>
              <a:gd name="connsiteY3" fmla="*/ 758952 h 760491"/>
              <a:gd name="connsiteX4" fmla="*/ 8872396 w 9144000"/>
              <a:gd name="connsiteY4" fmla="*/ 760491 h 760491"/>
              <a:gd name="connsiteX5" fmla="*/ 0 w 9144000"/>
              <a:gd name="connsiteY5" fmla="*/ 758952 h 760491"/>
              <a:gd name="connsiteX6" fmla="*/ 0 w 9144000"/>
              <a:gd name="connsiteY6" fmla="*/ 0 h 760491"/>
              <a:gd name="connsiteX0" fmla="*/ 0 w 9144000"/>
              <a:gd name="connsiteY0" fmla="*/ 0 h 760491"/>
              <a:gd name="connsiteX1" fmla="*/ 9144000 w 9144000"/>
              <a:gd name="connsiteY1" fmla="*/ 0 h 760491"/>
              <a:gd name="connsiteX2" fmla="*/ 9144000 w 9144000"/>
              <a:gd name="connsiteY2" fmla="*/ 295747 h 760491"/>
              <a:gd name="connsiteX3" fmla="*/ 8872396 w 9144000"/>
              <a:gd name="connsiteY3" fmla="*/ 760491 h 760491"/>
              <a:gd name="connsiteX4" fmla="*/ 0 w 9144000"/>
              <a:gd name="connsiteY4" fmla="*/ 758952 h 760491"/>
              <a:gd name="connsiteX5" fmla="*/ 0 w 9144000"/>
              <a:gd name="connsiteY5" fmla="*/ 0 h 760491"/>
              <a:gd name="connsiteX0" fmla="*/ 0 w 9144000"/>
              <a:gd name="connsiteY0" fmla="*/ 0 h 5143500"/>
              <a:gd name="connsiteX1" fmla="*/ 9144000 w 9144000"/>
              <a:gd name="connsiteY1" fmla="*/ 5143500 h 5143500"/>
              <a:gd name="connsiteX2" fmla="*/ 9144000 w 9144000"/>
              <a:gd name="connsiteY2" fmla="*/ 295747 h 5143500"/>
              <a:gd name="connsiteX3" fmla="*/ 8872396 w 9144000"/>
              <a:gd name="connsiteY3" fmla="*/ 760491 h 5143500"/>
              <a:gd name="connsiteX4" fmla="*/ 0 w 9144000"/>
              <a:gd name="connsiteY4" fmla="*/ 758952 h 5143500"/>
              <a:gd name="connsiteX5" fmla="*/ 0 w 9144000"/>
              <a:gd name="connsiteY5" fmla="*/ 0 h 5143500"/>
              <a:gd name="connsiteX0" fmla="*/ 0 w 9144000"/>
              <a:gd name="connsiteY0" fmla="*/ 4847753 h 4847753"/>
              <a:gd name="connsiteX1" fmla="*/ 9144000 w 9144000"/>
              <a:gd name="connsiteY1" fmla="*/ 4847753 h 4847753"/>
              <a:gd name="connsiteX2" fmla="*/ 9144000 w 9144000"/>
              <a:gd name="connsiteY2" fmla="*/ 0 h 4847753"/>
              <a:gd name="connsiteX3" fmla="*/ 8872396 w 9144000"/>
              <a:gd name="connsiteY3" fmla="*/ 464744 h 4847753"/>
              <a:gd name="connsiteX4" fmla="*/ 0 w 9144000"/>
              <a:gd name="connsiteY4" fmla="*/ 463205 h 4847753"/>
              <a:gd name="connsiteX5" fmla="*/ 0 w 9144000"/>
              <a:gd name="connsiteY5" fmla="*/ 4847753 h 4847753"/>
              <a:gd name="connsiteX0" fmla="*/ 0 w 9144000"/>
              <a:gd name="connsiteY0" fmla="*/ 4847753 h 4847753"/>
              <a:gd name="connsiteX1" fmla="*/ 9144000 w 9144000"/>
              <a:gd name="connsiteY1" fmla="*/ 4847753 h 4847753"/>
              <a:gd name="connsiteX2" fmla="*/ 9144000 w 9144000"/>
              <a:gd name="connsiteY2" fmla="*/ 0 h 4847753"/>
              <a:gd name="connsiteX3" fmla="*/ 9135572 w 9144000"/>
              <a:gd name="connsiteY3" fmla="*/ 115627 h 4847753"/>
              <a:gd name="connsiteX4" fmla="*/ 8872396 w 9144000"/>
              <a:gd name="connsiteY4" fmla="*/ 464744 h 4847753"/>
              <a:gd name="connsiteX5" fmla="*/ 0 w 9144000"/>
              <a:gd name="connsiteY5" fmla="*/ 463205 h 4847753"/>
              <a:gd name="connsiteX6" fmla="*/ 0 w 9144000"/>
              <a:gd name="connsiteY6" fmla="*/ 4847753 h 4847753"/>
              <a:gd name="connsiteX0" fmla="*/ 0 w 9144000"/>
              <a:gd name="connsiteY0" fmla="*/ 4733453 h 4733453"/>
              <a:gd name="connsiteX1" fmla="*/ 9144000 w 9144000"/>
              <a:gd name="connsiteY1" fmla="*/ 4733453 h 4733453"/>
              <a:gd name="connsiteX2" fmla="*/ 9144000 w 9144000"/>
              <a:gd name="connsiteY2" fmla="*/ 0 h 4733453"/>
              <a:gd name="connsiteX3" fmla="*/ 9135572 w 9144000"/>
              <a:gd name="connsiteY3" fmla="*/ 1327 h 4733453"/>
              <a:gd name="connsiteX4" fmla="*/ 8872396 w 9144000"/>
              <a:gd name="connsiteY4" fmla="*/ 350444 h 4733453"/>
              <a:gd name="connsiteX5" fmla="*/ 0 w 9144000"/>
              <a:gd name="connsiteY5" fmla="*/ 348905 h 4733453"/>
              <a:gd name="connsiteX6" fmla="*/ 0 w 9144000"/>
              <a:gd name="connsiteY6" fmla="*/ 4733453 h 47334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00" h="4733453">
                <a:moveTo>
                  <a:pt x="0" y="4733453"/>
                </a:moveTo>
                <a:lnTo>
                  <a:pt x="9144000" y="4733453"/>
                </a:lnTo>
                <a:lnTo>
                  <a:pt x="9144000" y="0"/>
                </a:lnTo>
                <a:lnTo>
                  <a:pt x="9135572" y="1327"/>
                </a:lnTo>
                <a:lnTo>
                  <a:pt x="8872396" y="350444"/>
                </a:lnTo>
                <a:lnTo>
                  <a:pt x="0" y="348905"/>
                </a:lnTo>
                <a:lnTo>
                  <a:pt x="0" y="473345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2880"/>
            <a:ext cx="8229600" cy="67056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46120" y="6498336"/>
            <a:ext cx="2895600" cy="170688"/>
          </a:xfrm>
          <a:prstGeom prst="rect">
            <a:avLst/>
          </a:prstGeom>
        </p:spPr>
        <p:txBody>
          <a:bodyPr/>
          <a:lstStyle/>
          <a:p>
            <a:r>
              <a:rPr lang="en-US"/>
              <a:t>FOOTER CHANGED UNDER INSERT&gt;HEADER &amp;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498336"/>
            <a:ext cx="2133600" cy="170688"/>
          </a:xfrm>
          <a:prstGeom prst="rect">
            <a:avLst/>
          </a:prstGeom>
        </p:spPr>
        <p:txBody>
          <a:bodyPr/>
          <a:lstStyle/>
          <a:p>
            <a:fld id="{C5A2E38E-3676-4AC9-AE40-117CF2D4B3A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457200" y="6437377"/>
            <a:ext cx="8229600" cy="158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Content Placeholder 16"/>
          <p:cNvSpPr>
            <a:spLocks noGrp="1"/>
          </p:cNvSpPr>
          <p:nvPr>
            <p:ph sz="quarter" idx="13" hasCustomPrompt="1"/>
          </p:nvPr>
        </p:nvSpPr>
        <p:spPr>
          <a:xfrm>
            <a:off x="457200" y="1219200"/>
            <a:ext cx="2651760" cy="4876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Click to edit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0"/>
            <a:endParaRPr lang="en-US" dirty="0"/>
          </a:p>
        </p:txBody>
      </p:sp>
      <p:sp>
        <p:nvSpPr>
          <p:cNvPr id="19" name="Content Placeholder 18"/>
          <p:cNvSpPr>
            <a:spLocks noGrp="1"/>
          </p:cNvSpPr>
          <p:nvPr>
            <p:ph sz="quarter" idx="14" hasCustomPrompt="1"/>
          </p:nvPr>
        </p:nvSpPr>
        <p:spPr>
          <a:xfrm>
            <a:off x="3246120" y="1219200"/>
            <a:ext cx="2651760" cy="4876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Click to edit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1" name="Content Placeholder 20"/>
          <p:cNvSpPr>
            <a:spLocks noGrp="1"/>
          </p:cNvSpPr>
          <p:nvPr>
            <p:ph sz="quarter" idx="15" hasCustomPrompt="1"/>
          </p:nvPr>
        </p:nvSpPr>
        <p:spPr>
          <a:xfrm>
            <a:off x="6035040" y="1219200"/>
            <a:ext cx="2651760" cy="4876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Click to edit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TextBox 11"/>
          <p:cNvSpPr txBox="1"/>
          <p:nvPr userDrawn="1"/>
        </p:nvSpPr>
        <p:spPr>
          <a:xfrm>
            <a:off x="457200" y="6498337"/>
            <a:ext cx="2130552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800" b="1" cap="all" baseline="0" dirty="0">
                <a:latin typeface="+mj-lt"/>
              </a:rPr>
              <a:t>SAE INTERNATIONAL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Bottom Two Columns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/>
          <p:nvPr userDrawn="1"/>
        </p:nvSpPr>
        <p:spPr bwMode="hidden">
          <a:xfrm>
            <a:off x="0" y="546731"/>
            <a:ext cx="9144000" cy="6311271"/>
          </a:xfrm>
          <a:custGeom>
            <a:avLst/>
            <a:gdLst>
              <a:gd name="connsiteX0" fmla="*/ 0 w 9144000"/>
              <a:gd name="connsiteY0" fmla="*/ 0 h 758952"/>
              <a:gd name="connsiteX1" fmla="*/ 9144000 w 9144000"/>
              <a:gd name="connsiteY1" fmla="*/ 0 h 758952"/>
              <a:gd name="connsiteX2" fmla="*/ 9144000 w 9144000"/>
              <a:gd name="connsiteY2" fmla="*/ 758952 h 758952"/>
              <a:gd name="connsiteX3" fmla="*/ 0 w 9144000"/>
              <a:gd name="connsiteY3" fmla="*/ 758952 h 758952"/>
              <a:gd name="connsiteX4" fmla="*/ 0 w 9144000"/>
              <a:gd name="connsiteY4" fmla="*/ 0 h 758952"/>
              <a:gd name="connsiteX0" fmla="*/ 0 w 9144000"/>
              <a:gd name="connsiteY0" fmla="*/ 0 h 760491"/>
              <a:gd name="connsiteX1" fmla="*/ 9144000 w 9144000"/>
              <a:gd name="connsiteY1" fmla="*/ 0 h 760491"/>
              <a:gd name="connsiteX2" fmla="*/ 9144000 w 9144000"/>
              <a:gd name="connsiteY2" fmla="*/ 758952 h 760491"/>
              <a:gd name="connsiteX3" fmla="*/ 8872396 w 9144000"/>
              <a:gd name="connsiteY3" fmla="*/ 760491 h 760491"/>
              <a:gd name="connsiteX4" fmla="*/ 0 w 9144000"/>
              <a:gd name="connsiteY4" fmla="*/ 758952 h 760491"/>
              <a:gd name="connsiteX5" fmla="*/ 0 w 9144000"/>
              <a:gd name="connsiteY5" fmla="*/ 0 h 760491"/>
              <a:gd name="connsiteX0" fmla="*/ 0 w 9144000"/>
              <a:gd name="connsiteY0" fmla="*/ 0 h 760491"/>
              <a:gd name="connsiteX1" fmla="*/ 9144000 w 9144000"/>
              <a:gd name="connsiteY1" fmla="*/ 0 h 760491"/>
              <a:gd name="connsiteX2" fmla="*/ 9144000 w 9144000"/>
              <a:gd name="connsiteY2" fmla="*/ 295747 h 760491"/>
              <a:gd name="connsiteX3" fmla="*/ 9144000 w 9144000"/>
              <a:gd name="connsiteY3" fmla="*/ 758952 h 760491"/>
              <a:gd name="connsiteX4" fmla="*/ 8872396 w 9144000"/>
              <a:gd name="connsiteY4" fmla="*/ 760491 h 760491"/>
              <a:gd name="connsiteX5" fmla="*/ 0 w 9144000"/>
              <a:gd name="connsiteY5" fmla="*/ 758952 h 760491"/>
              <a:gd name="connsiteX6" fmla="*/ 0 w 9144000"/>
              <a:gd name="connsiteY6" fmla="*/ 0 h 760491"/>
              <a:gd name="connsiteX0" fmla="*/ 0 w 9144000"/>
              <a:gd name="connsiteY0" fmla="*/ 0 h 760491"/>
              <a:gd name="connsiteX1" fmla="*/ 9144000 w 9144000"/>
              <a:gd name="connsiteY1" fmla="*/ 0 h 760491"/>
              <a:gd name="connsiteX2" fmla="*/ 9144000 w 9144000"/>
              <a:gd name="connsiteY2" fmla="*/ 295747 h 760491"/>
              <a:gd name="connsiteX3" fmla="*/ 8872396 w 9144000"/>
              <a:gd name="connsiteY3" fmla="*/ 760491 h 760491"/>
              <a:gd name="connsiteX4" fmla="*/ 0 w 9144000"/>
              <a:gd name="connsiteY4" fmla="*/ 758952 h 760491"/>
              <a:gd name="connsiteX5" fmla="*/ 0 w 9144000"/>
              <a:gd name="connsiteY5" fmla="*/ 0 h 760491"/>
              <a:gd name="connsiteX0" fmla="*/ 0 w 9144000"/>
              <a:gd name="connsiteY0" fmla="*/ 0 h 5143500"/>
              <a:gd name="connsiteX1" fmla="*/ 9144000 w 9144000"/>
              <a:gd name="connsiteY1" fmla="*/ 5143500 h 5143500"/>
              <a:gd name="connsiteX2" fmla="*/ 9144000 w 9144000"/>
              <a:gd name="connsiteY2" fmla="*/ 295747 h 5143500"/>
              <a:gd name="connsiteX3" fmla="*/ 8872396 w 9144000"/>
              <a:gd name="connsiteY3" fmla="*/ 760491 h 5143500"/>
              <a:gd name="connsiteX4" fmla="*/ 0 w 9144000"/>
              <a:gd name="connsiteY4" fmla="*/ 758952 h 5143500"/>
              <a:gd name="connsiteX5" fmla="*/ 0 w 9144000"/>
              <a:gd name="connsiteY5" fmla="*/ 0 h 5143500"/>
              <a:gd name="connsiteX0" fmla="*/ 0 w 9144000"/>
              <a:gd name="connsiteY0" fmla="*/ 4847753 h 4847753"/>
              <a:gd name="connsiteX1" fmla="*/ 9144000 w 9144000"/>
              <a:gd name="connsiteY1" fmla="*/ 4847753 h 4847753"/>
              <a:gd name="connsiteX2" fmla="*/ 9144000 w 9144000"/>
              <a:gd name="connsiteY2" fmla="*/ 0 h 4847753"/>
              <a:gd name="connsiteX3" fmla="*/ 8872396 w 9144000"/>
              <a:gd name="connsiteY3" fmla="*/ 464744 h 4847753"/>
              <a:gd name="connsiteX4" fmla="*/ 0 w 9144000"/>
              <a:gd name="connsiteY4" fmla="*/ 463205 h 4847753"/>
              <a:gd name="connsiteX5" fmla="*/ 0 w 9144000"/>
              <a:gd name="connsiteY5" fmla="*/ 4847753 h 4847753"/>
              <a:gd name="connsiteX0" fmla="*/ 0 w 9144000"/>
              <a:gd name="connsiteY0" fmla="*/ 4847753 h 4847753"/>
              <a:gd name="connsiteX1" fmla="*/ 9144000 w 9144000"/>
              <a:gd name="connsiteY1" fmla="*/ 4847753 h 4847753"/>
              <a:gd name="connsiteX2" fmla="*/ 9144000 w 9144000"/>
              <a:gd name="connsiteY2" fmla="*/ 0 h 4847753"/>
              <a:gd name="connsiteX3" fmla="*/ 9135572 w 9144000"/>
              <a:gd name="connsiteY3" fmla="*/ 115627 h 4847753"/>
              <a:gd name="connsiteX4" fmla="*/ 8872396 w 9144000"/>
              <a:gd name="connsiteY4" fmla="*/ 464744 h 4847753"/>
              <a:gd name="connsiteX5" fmla="*/ 0 w 9144000"/>
              <a:gd name="connsiteY5" fmla="*/ 463205 h 4847753"/>
              <a:gd name="connsiteX6" fmla="*/ 0 w 9144000"/>
              <a:gd name="connsiteY6" fmla="*/ 4847753 h 4847753"/>
              <a:gd name="connsiteX0" fmla="*/ 0 w 9144000"/>
              <a:gd name="connsiteY0" fmla="*/ 4733453 h 4733453"/>
              <a:gd name="connsiteX1" fmla="*/ 9144000 w 9144000"/>
              <a:gd name="connsiteY1" fmla="*/ 4733453 h 4733453"/>
              <a:gd name="connsiteX2" fmla="*/ 9144000 w 9144000"/>
              <a:gd name="connsiteY2" fmla="*/ 0 h 4733453"/>
              <a:gd name="connsiteX3" fmla="*/ 9135572 w 9144000"/>
              <a:gd name="connsiteY3" fmla="*/ 1327 h 4733453"/>
              <a:gd name="connsiteX4" fmla="*/ 8872396 w 9144000"/>
              <a:gd name="connsiteY4" fmla="*/ 350444 h 4733453"/>
              <a:gd name="connsiteX5" fmla="*/ 0 w 9144000"/>
              <a:gd name="connsiteY5" fmla="*/ 348905 h 4733453"/>
              <a:gd name="connsiteX6" fmla="*/ 0 w 9144000"/>
              <a:gd name="connsiteY6" fmla="*/ 4733453 h 47334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00" h="4733453">
                <a:moveTo>
                  <a:pt x="0" y="4733453"/>
                </a:moveTo>
                <a:lnTo>
                  <a:pt x="9144000" y="4733453"/>
                </a:lnTo>
                <a:lnTo>
                  <a:pt x="9144000" y="0"/>
                </a:lnTo>
                <a:lnTo>
                  <a:pt x="9135572" y="1327"/>
                </a:lnTo>
                <a:lnTo>
                  <a:pt x="8872396" y="350444"/>
                </a:lnTo>
                <a:lnTo>
                  <a:pt x="0" y="348905"/>
                </a:lnTo>
                <a:lnTo>
                  <a:pt x="0" y="473345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2880"/>
            <a:ext cx="8229600" cy="67056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214968"/>
            <a:ext cx="8229600" cy="167453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Click to edit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46120" y="6498336"/>
            <a:ext cx="2895600" cy="170688"/>
          </a:xfrm>
          <a:prstGeom prst="rect">
            <a:avLst/>
          </a:prstGeom>
        </p:spPr>
        <p:txBody>
          <a:bodyPr/>
          <a:lstStyle/>
          <a:p>
            <a:r>
              <a:rPr lang="en-US"/>
              <a:t>FOOTER CHANGED UNDER INSERT&gt;HEADER &amp;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498336"/>
            <a:ext cx="2133600" cy="170688"/>
          </a:xfrm>
          <a:prstGeom prst="rect">
            <a:avLst/>
          </a:prstGeom>
        </p:spPr>
        <p:txBody>
          <a:bodyPr/>
          <a:lstStyle/>
          <a:p>
            <a:fld id="{C5A2E38E-3676-4AC9-AE40-117CF2D4B3A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457200" y="6437377"/>
            <a:ext cx="8229600" cy="158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Content Placeholder 13"/>
          <p:cNvSpPr>
            <a:spLocks noGrp="1"/>
          </p:cNvSpPr>
          <p:nvPr>
            <p:ph sz="quarter" idx="13" hasCustomPrompt="1"/>
          </p:nvPr>
        </p:nvSpPr>
        <p:spPr>
          <a:xfrm>
            <a:off x="457200" y="3048000"/>
            <a:ext cx="4050792" cy="3048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Click to edit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4" hasCustomPrompt="1"/>
          </p:nvPr>
        </p:nvSpPr>
        <p:spPr>
          <a:xfrm>
            <a:off x="4636008" y="3048000"/>
            <a:ext cx="4050792" cy="3048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Click to edit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TextBox 11"/>
          <p:cNvSpPr txBox="1"/>
          <p:nvPr userDrawn="1"/>
        </p:nvSpPr>
        <p:spPr>
          <a:xfrm>
            <a:off x="457200" y="6498337"/>
            <a:ext cx="2130552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800" b="1" cap="all" baseline="0" dirty="0">
                <a:latin typeface="+mj-lt"/>
              </a:rPr>
              <a:t>SAE INTERNATIONAL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Bottom Three Columns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/>
          <p:nvPr userDrawn="1"/>
        </p:nvSpPr>
        <p:spPr bwMode="hidden">
          <a:xfrm>
            <a:off x="0" y="546731"/>
            <a:ext cx="9144000" cy="6311271"/>
          </a:xfrm>
          <a:custGeom>
            <a:avLst/>
            <a:gdLst>
              <a:gd name="connsiteX0" fmla="*/ 0 w 9144000"/>
              <a:gd name="connsiteY0" fmla="*/ 0 h 758952"/>
              <a:gd name="connsiteX1" fmla="*/ 9144000 w 9144000"/>
              <a:gd name="connsiteY1" fmla="*/ 0 h 758952"/>
              <a:gd name="connsiteX2" fmla="*/ 9144000 w 9144000"/>
              <a:gd name="connsiteY2" fmla="*/ 758952 h 758952"/>
              <a:gd name="connsiteX3" fmla="*/ 0 w 9144000"/>
              <a:gd name="connsiteY3" fmla="*/ 758952 h 758952"/>
              <a:gd name="connsiteX4" fmla="*/ 0 w 9144000"/>
              <a:gd name="connsiteY4" fmla="*/ 0 h 758952"/>
              <a:gd name="connsiteX0" fmla="*/ 0 w 9144000"/>
              <a:gd name="connsiteY0" fmla="*/ 0 h 760491"/>
              <a:gd name="connsiteX1" fmla="*/ 9144000 w 9144000"/>
              <a:gd name="connsiteY1" fmla="*/ 0 h 760491"/>
              <a:gd name="connsiteX2" fmla="*/ 9144000 w 9144000"/>
              <a:gd name="connsiteY2" fmla="*/ 758952 h 760491"/>
              <a:gd name="connsiteX3" fmla="*/ 8872396 w 9144000"/>
              <a:gd name="connsiteY3" fmla="*/ 760491 h 760491"/>
              <a:gd name="connsiteX4" fmla="*/ 0 w 9144000"/>
              <a:gd name="connsiteY4" fmla="*/ 758952 h 760491"/>
              <a:gd name="connsiteX5" fmla="*/ 0 w 9144000"/>
              <a:gd name="connsiteY5" fmla="*/ 0 h 760491"/>
              <a:gd name="connsiteX0" fmla="*/ 0 w 9144000"/>
              <a:gd name="connsiteY0" fmla="*/ 0 h 760491"/>
              <a:gd name="connsiteX1" fmla="*/ 9144000 w 9144000"/>
              <a:gd name="connsiteY1" fmla="*/ 0 h 760491"/>
              <a:gd name="connsiteX2" fmla="*/ 9144000 w 9144000"/>
              <a:gd name="connsiteY2" fmla="*/ 295747 h 760491"/>
              <a:gd name="connsiteX3" fmla="*/ 9144000 w 9144000"/>
              <a:gd name="connsiteY3" fmla="*/ 758952 h 760491"/>
              <a:gd name="connsiteX4" fmla="*/ 8872396 w 9144000"/>
              <a:gd name="connsiteY4" fmla="*/ 760491 h 760491"/>
              <a:gd name="connsiteX5" fmla="*/ 0 w 9144000"/>
              <a:gd name="connsiteY5" fmla="*/ 758952 h 760491"/>
              <a:gd name="connsiteX6" fmla="*/ 0 w 9144000"/>
              <a:gd name="connsiteY6" fmla="*/ 0 h 760491"/>
              <a:gd name="connsiteX0" fmla="*/ 0 w 9144000"/>
              <a:gd name="connsiteY0" fmla="*/ 0 h 760491"/>
              <a:gd name="connsiteX1" fmla="*/ 9144000 w 9144000"/>
              <a:gd name="connsiteY1" fmla="*/ 0 h 760491"/>
              <a:gd name="connsiteX2" fmla="*/ 9144000 w 9144000"/>
              <a:gd name="connsiteY2" fmla="*/ 295747 h 760491"/>
              <a:gd name="connsiteX3" fmla="*/ 8872396 w 9144000"/>
              <a:gd name="connsiteY3" fmla="*/ 760491 h 760491"/>
              <a:gd name="connsiteX4" fmla="*/ 0 w 9144000"/>
              <a:gd name="connsiteY4" fmla="*/ 758952 h 760491"/>
              <a:gd name="connsiteX5" fmla="*/ 0 w 9144000"/>
              <a:gd name="connsiteY5" fmla="*/ 0 h 760491"/>
              <a:gd name="connsiteX0" fmla="*/ 0 w 9144000"/>
              <a:gd name="connsiteY0" fmla="*/ 0 h 5143500"/>
              <a:gd name="connsiteX1" fmla="*/ 9144000 w 9144000"/>
              <a:gd name="connsiteY1" fmla="*/ 5143500 h 5143500"/>
              <a:gd name="connsiteX2" fmla="*/ 9144000 w 9144000"/>
              <a:gd name="connsiteY2" fmla="*/ 295747 h 5143500"/>
              <a:gd name="connsiteX3" fmla="*/ 8872396 w 9144000"/>
              <a:gd name="connsiteY3" fmla="*/ 760491 h 5143500"/>
              <a:gd name="connsiteX4" fmla="*/ 0 w 9144000"/>
              <a:gd name="connsiteY4" fmla="*/ 758952 h 5143500"/>
              <a:gd name="connsiteX5" fmla="*/ 0 w 9144000"/>
              <a:gd name="connsiteY5" fmla="*/ 0 h 5143500"/>
              <a:gd name="connsiteX0" fmla="*/ 0 w 9144000"/>
              <a:gd name="connsiteY0" fmla="*/ 4847753 h 4847753"/>
              <a:gd name="connsiteX1" fmla="*/ 9144000 w 9144000"/>
              <a:gd name="connsiteY1" fmla="*/ 4847753 h 4847753"/>
              <a:gd name="connsiteX2" fmla="*/ 9144000 w 9144000"/>
              <a:gd name="connsiteY2" fmla="*/ 0 h 4847753"/>
              <a:gd name="connsiteX3" fmla="*/ 8872396 w 9144000"/>
              <a:gd name="connsiteY3" fmla="*/ 464744 h 4847753"/>
              <a:gd name="connsiteX4" fmla="*/ 0 w 9144000"/>
              <a:gd name="connsiteY4" fmla="*/ 463205 h 4847753"/>
              <a:gd name="connsiteX5" fmla="*/ 0 w 9144000"/>
              <a:gd name="connsiteY5" fmla="*/ 4847753 h 4847753"/>
              <a:gd name="connsiteX0" fmla="*/ 0 w 9144000"/>
              <a:gd name="connsiteY0" fmla="*/ 4847753 h 4847753"/>
              <a:gd name="connsiteX1" fmla="*/ 9144000 w 9144000"/>
              <a:gd name="connsiteY1" fmla="*/ 4847753 h 4847753"/>
              <a:gd name="connsiteX2" fmla="*/ 9144000 w 9144000"/>
              <a:gd name="connsiteY2" fmla="*/ 0 h 4847753"/>
              <a:gd name="connsiteX3" fmla="*/ 9135572 w 9144000"/>
              <a:gd name="connsiteY3" fmla="*/ 115627 h 4847753"/>
              <a:gd name="connsiteX4" fmla="*/ 8872396 w 9144000"/>
              <a:gd name="connsiteY4" fmla="*/ 464744 h 4847753"/>
              <a:gd name="connsiteX5" fmla="*/ 0 w 9144000"/>
              <a:gd name="connsiteY5" fmla="*/ 463205 h 4847753"/>
              <a:gd name="connsiteX6" fmla="*/ 0 w 9144000"/>
              <a:gd name="connsiteY6" fmla="*/ 4847753 h 4847753"/>
              <a:gd name="connsiteX0" fmla="*/ 0 w 9144000"/>
              <a:gd name="connsiteY0" fmla="*/ 4733453 h 4733453"/>
              <a:gd name="connsiteX1" fmla="*/ 9144000 w 9144000"/>
              <a:gd name="connsiteY1" fmla="*/ 4733453 h 4733453"/>
              <a:gd name="connsiteX2" fmla="*/ 9144000 w 9144000"/>
              <a:gd name="connsiteY2" fmla="*/ 0 h 4733453"/>
              <a:gd name="connsiteX3" fmla="*/ 9135572 w 9144000"/>
              <a:gd name="connsiteY3" fmla="*/ 1327 h 4733453"/>
              <a:gd name="connsiteX4" fmla="*/ 8872396 w 9144000"/>
              <a:gd name="connsiteY4" fmla="*/ 350444 h 4733453"/>
              <a:gd name="connsiteX5" fmla="*/ 0 w 9144000"/>
              <a:gd name="connsiteY5" fmla="*/ 348905 h 4733453"/>
              <a:gd name="connsiteX6" fmla="*/ 0 w 9144000"/>
              <a:gd name="connsiteY6" fmla="*/ 4733453 h 47334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00" h="4733453">
                <a:moveTo>
                  <a:pt x="0" y="4733453"/>
                </a:moveTo>
                <a:lnTo>
                  <a:pt x="9144000" y="4733453"/>
                </a:lnTo>
                <a:lnTo>
                  <a:pt x="9144000" y="0"/>
                </a:lnTo>
                <a:lnTo>
                  <a:pt x="9135572" y="1327"/>
                </a:lnTo>
                <a:lnTo>
                  <a:pt x="8872396" y="350444"/>
                </a:lnTo>
                <a:lnTo>
                  <a:pt x="0" y="348905"/>
                </a:lnTo>
                <a:lnTo>
                  <a:pt x="0" y="473345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2880"/>
            <a:ext cx="8229600" cy="67056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214968"/>
            <a:ext cx="8229600" cy="211243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Click to edit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46120" y="6498336"/>
            <a:ext cx="2895600" cy="170688"/>
          </a:xfrm>
          <a:prstGeom prst="rect">
            <a:avLst/>
          </a:prstGeom>
        </p:spPr>
        <p:txBody>
          <a:bodyPr/>
          <a:lstStyle/>
          <a:p>
            <a:r>
              <a:rPr lang="en-US"/>
              <a:t>FOOTER CHANGED UNDER INSERT&gt;HEADER &amp;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498336"/>
            <a:ext cx="2133600" cy="170688"/>
          </a:xfrm>
          <a:prstGeom prst="rect">
            <a:avLst/>
          </a:prstGeom>
        </p:spPr>
        <p:txBody>
          <a:bodyPr/>
          <a:lstStyle/>
          <a:p>
            <a:fld id="{C5A2E38E-3676-4AC9-AE40-117CF2D4B3A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457200" y="6437377"/>
            <a:ext cx="8229600" cy="158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Content Placeholder 16"/>
          <p:cNvSpPr>
            <a:spLocks noGrp="1"/>
          </p:cNvSpPr>
          <p:nvPr>
            <p:ph sz="quarter" idx="13" hasCustomPrompt="1"/>
          </p:nvPr>
        </p:nvSpPr>
        <p:spPr>
          <a:xfrm>
            <a:off x="457200" y="3474720"/>
            <a:ext cx="2651760" cy="262128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Click to edit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8"/>
          <p:cNvSpPr>
            <a:spLocks noGrp="1"/>
          </p:cNvSpPr>
          <p:nvPr>
            <p:ph sz="quarter" idx="14" hasCustomPrompt="1"/>
          </p:nvPr>
        </p:nvSpPr>
        <p:spPr>
          <a:xfrm>
            <a:off x="3246120" y="3474720"/>
            <a:ext cx="2651760" cy="262128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Click to edit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1" name="Content Placeholder 20"/>
          <p:cNvSpPr>
            <a:spLocks noGrp="1"/>
          </p:cNvSpPr>
          <p:nvPr>
            <p:ph sz="quarter" idx="15" hasCustomPrompt="1"/>
          </p:nvPr>
        </p:nvSpPr>
        <p:spPr>
          <a:xfrm>
            <a:off x="6035040" y="3474720"/>
            <a:ext cx="2651760" cy="262128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Click to edit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TextBox 12"/>
          <p:cNvSpPr txBox="1"/>
          <p:nvPr userDrawn="1"/>
        </p:nvSpPr>
        <p:spPr>
          <a:xfrm>
            <a:off x="457200" y="6498337"/>
            <a:ext cx="2130552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800" b="1" cap="all" baseline="0" dirty="0">
                <a:latin typeface="+mj-lt"/>
              </a:rPr>
              <a:t>SAE INTERNATIONAL</a:t>
            </a: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x Columns with Captions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Freeform 26"/>
          <p:cNvSpPr/>
          <p:nvPr userDrawn="1"/>
        </p:nvSpPr>
        <p:spPr bwMode="hidden">
          <a:xfrm>
            <a:off x="0" y="546731"/>
            <a:ext cx="9144000" cy="6311271"/>
          </a:xfrm>
          <a:custGeom>
            <a:avLst/>
            <a:gdLst>
              <a:gd name="connsiteX0" fmla="*/ 0 w 9144000"/>
              <a:gd name="connsiteY0" fmla="*/ 0 h 758952"/>
              <a:gd name="connsiteX1" fmla="*/ 9144000 w 9144000"/>
              <a:gd name="connsiteY1" fmla="*/ 0 h 758952"/>
              <a:gd name="connsiteX2" fmla="*/ 9144000 w 9144000"/>
              <a:gd name="connsiteY2" fmla="*/ 758952 h 758952"/>
              <a:gd name="connsiteX3" fmla="*/ 0 w 9144000"/>
              <a:gd name="connsiteY3" fmla="*/ 758952 h 758952"/>
              <a:gd name="connsiteX4" fmla="*/ 0 w 9144000"/>
              <a:gd name="connsiteY4" fmla="*/ 0 h 758952"/>
              <a:gd name="connsiteX0" fmla="*/ 0 w 9144000"/>
              <a:gd name="connsiteY0" fmla="*/ 0 h 760491"/>
              <a:gd name="connsiteX1" fmla="*/ 9144000 w 9144000"/>
              <a:gd name="connsiteY1" fmla="*/ 0 h 760491"/>
              <a:gd name="connsiteX2" fmla="*/ 9144000 w 9144000"/>
              <a:gd name="connsiteY2" fmla="*/ 758952 h 760491"/>
              <a:gd name="connsiteX3" fmla="*/ 8872396 w 9144000"/>
              <a:gd name="connsiteY3" fmla="*/ 760491 h 760491"/>
              <a:gd name="connsiteX4" fmla="*/ 0 w 9144000"/>
              <a:gd name="connsiteY4" fmla="*/ 758952 h 760491"/>
              <a:gd name="connsiteX5" fmla="*/ 0 w 9144000"/>
              <a:gd name="connsiteY5" fmla="*/ 0 h 760491"/>
              <a:gd name="connsiteX0" fmla="*/ 0 w 9144000"/>
              <a:gd name="connsiteY0" fmla="*/ 0 h 760491"/>
              <a:gd name="connsiteX1" fmla="*/ 9144000 w 9144000"/>
              <a:gd name="connsiteY1" fmla="*/ 0 h 760491"/>
              <a:gd name="connsiteX2" fmla="*/ 9144000 w 9144000"/>
              <a:gd name="connsiteY2" fmla="*/ 295747 h 760491"/>
              <a:gd name="connsiteX3" fmla="*/ 9144000 w 9144000"/>
              <a:gd name="connsiteY3" fmla="*/ 758952 h 760491"/>
              <a:gd name="connsiteX4" fmla="*/ 8872396 w 9144000"/>
              <a:gd name="connsiteY4" fmla="*/ 760491 h 760491"/>
              <a:gd name="connsiteX5" fmla="*/ 0 w 9144000"/>
              <a:gd name="connsiteY5" fmla="*/ 758952 h 760491"/>
              <a:gd name="connsiteX6" fmla="*/ 0 w 9144000"/>
              <a:gd name="connsiteY6" fmla="*/ 0 h 760491"/>
              <a:gd name="connsiteX0" fmla="*/ 0 w 9144000"/>
              <a:gd name="connsiteY0" fmla="*/ 0 h 760491"/>
              <a:gd name="connsiteX1" fmla="*/ 9144000 w 9144000"/>
              <a:gd name="connsiteY1" fmla="*/ 0 h 760491"/>
              <a:gd name="connsiteX2" fmla="*/ 9144000 w 9144000"/>
              <a:gd name="connsiteY2" fmla="*/ 295747 h 760491"/>
              <a:gd name="connsiteX3" fmla="*/ 8872396 w 9144000"/>
              <a:gd name="connsiteY3" fmla="*/ 760491 h 760491"/>
              <a:gd name="connsiteX4" fmla="*/ 0 w 9144000"/>
              <a:gd name="connsiteY4" fmla="*/ 758952 h 760491"/>
              <a:gd name="connsiteX5" fmla="*/ 0 w 9144000"/>
              <a:gd name="connsiteY5" fmla="*/ 0 h 760491"/>
              <a:gd name="connsiteX0" fmla="*/ 0 w 9144000"/>
              <a:gd name="connsiteY0" fmla="*/ 0 h 5143500"/>
              <a:gd name="connsiteX1" fmla="*/ 9144000 w 9144000"/>
              <a:gd name="connsiteY1" fmla="*/ 5143500 h 5143500"/>
              <a:gd name="connsiteX2" fmla="*/ 9144000 w 9144000"/>
              <a:gd name="connsiteY2" fmla="*/ 295747 h 5143500"/>
              <a:gd name="connsiteX3" fmla="*/ 8872396 w 9144000"/>
              <a:gd name="connsiteY3" fmla="*/ 760491 h 5143500"/>
              <a:gd name="connsiteX4" fmla="*/ 0 w 9144000"/>
              <a:gd name="connsiteY4" fmla="*/ 758952 h 5143500"/>
              <a:gd name="connsiteX5" fmla="*/ 0 w 9144000"/>
              <a:gd name="connsiteY5" fmla="*/ 0 h 5143500"/>
              <a:gd name="connsiteX0" fmla="*/ 0 w 9144000"/>
              <a:gd name="connsiteY0" fmla="*/ 4847753 h 4847753"/>
              <a:gd name="connsiteX1" fmla="*/ 9144000 w 9144000"/>
              <a:gd name="connsiteY1" fmla="*/ 4847753 h 4847753"/>
              <a:gd name="connsiteX2" fmla="*/ 9144000 w 9144000"/>
              <a:gd name="connsiteY2" fmla="*/ 0 h 4847753"/>
              <a:gd name="connsiteX3" fmla="*/ 8872396 w 9144000"/>
              <a:gd name="connsiteY3" fmla="*/ 464744 h 4847753"/>
              <a:gd name="connsiteX4" fmla="*/ 0 w 9144000"/>
              <a:gd name="connsiteY4" fmla="*/ 463205 h 4847753"/>
              <a:gd name="connsiteX5" fmla="*/ 0 w 9144000"/>
              <a:gd name="connsiteY5" fmla="*/ 4847753 h 4847753"/>
              <a:gd name="connsiteX0" fmla="*/ 0 w 9144000"/>
              <a:gd name="connsiteY0" fmla="*/ 4847753 h 4847753"/>
              <a:gd name="connsiteX1" fmla="*/ 9144000 w 9144000"/>
              <a:gd name="connsiteY1" fmla="*/ 4847753 h 4847753"/>
              <a:gd name="connsiteX2" fmla="*/ 9144000 w 9144000"/>
              <a:gd name="connsiteY2" fmla="*/ 0 h 4847753"/>
              <a:gd name="connsiteX3" fmla="*/ 9135572 w 9144000"/>
              <a:gd name="connsiteY3" fmla="*/ 115627 h 4847753"/>
              <a:gd name="connsiteX4" fmla="*/ 8872396 w 9144000"/>
              <a:gd name="connsiteY4" fmla="*/ 464744 h 4847753"/>
              <a:gd name="connsiteX5" fmla="*/ 0 w 9144000"/>
              <a:gd name="connsiteY5" fmla="*/ 463205 h 4847753"/>
              <a:gd name="connsiteX6" fmla="*/ 0 w 9144000"/>
              <a:gd name="connsiteY6" fmla="*/ 4847753 h 4847753"/>
              <a:gd name="connsiteX0" fmla="*/ 0 w 9144000"/>
              <a:gd name="connsiteY0" fmla="*/ 4733453 h 4733453"/>
              <a:gd name="connsiteX1" fmla="*/ 9144000 w 9144000"/>
              <a:gd name="connsiteY1" fmla="*/ 4733453 h 4733453"/>
              <a:gd name="connsiteX2" fmla="*/ 9144000 w 9144000"/>
              <a:gd name="connsiteY2" fmla="*/ 0 h 4733453"/>
              <a:gd name="connsiteX3" fmla="*/ 9135572 w 9144000"/>
              <a:gd name="connsiteY3" fmla="*/ 1327 h 4733453"/>
              <a:gd name="connsiteX4" fmla="*/ 8872396 w 9144000"/>
              <a:gd name="connsiteY4" fmla="*/ 350444 h 4733453"/>
              <a:gd name="connsiteX5" fmla="*/ 0 w 9144000"/>
              <a:gd name="connsiteY5" fmla="*/ 348905 h 4733453"/>
              <a:gd name="connsiteX6" fmla="*/ 0 w 9144000"/>
              <a:gd name="connsiteY6" fmla="*/ 4733453 h 47334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00" h="4733453">
                <a:moveTo>
                  <a:pt x="0" y="4733453"/>
                </a:moveTo>
                <a:lnTo>
                  <a:pt x="9144000" y="4733453"/>
                </a:lnTo>
                <a:lnTo>
                  <a:pt x="9144000" y="0"/>
                </a:lnTo>
                <a:lnTo>
                  <a:pt x="9135572" y="1327"/>
                </a:lnTo>
                <a:lnTo>
                  <a:pt x="8872396" y="350444"/>
                </a:lnTo>
                <a:lnTo>
                  <a:pt x="0" y="348905"/>
                </a:lnTo>
                <a:lnTo>
                  <a:pt x="0" y="473345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2880"/>
            <a:ext cx="8229600" cy="67056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46120" y="6498336"/>
            <a:ext cx="2895600" cy="170688"/>
          </a:xfrm>
          <a:prstGeom prst="rect">
            <a:avLst/>
          </a:prstGeom>
        </p:spPr>
        <p:txBody>
          <a:bodyPr/>
          <a:lstStyle/>
          <a:p>
            <a:r>
              <a:rPr lang="en-US"/>
              <a:t>FOOTER CHANGED UNDER INSERT&gt;HEADER &amp;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498336"/>
            <a:ext cx="2133600" cy="170688"/>
          </a:xfrm>
          <a:prstGeom prst="rect">
            <a:avLst/>
          </a:prstGeom>
        </p:spPr>
        <p:txBody>
          <a:bodyPr/>
          <a:lstStyle/>
          <a:p>
            <a:fld id="{C5A2E38E-3676-4AC9-AE40-117CF2D4B3A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457200" y="6437377"/>
            <a:ext cx="8229600" cy="158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 userDrawn="1"/>
        </p:nvSpPr>
        <p:spPr>
          <a:xfrm>
            <a:off x="457200" y="6498337"/>
            <a:ext cx="2130552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800" b="1" cap="all" baseline="0" dirty="0">
                <a:latin typeface="+mj-lt"/>
              </a:rPr>
              <a:t>SAE INTERNATIONAL</a:t>
            </a:r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3" hasCustomPrompt="1"/>
          </p:nvPr>
        </p:nvSpPr>
        <p:spPr>
          <a:xfrm>
            <a:off x="457200" y="1219200"/>
            <a:ext cx="2651760" cy="170688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Click to edit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8"/>
          <p:cNvSpPr>
            <a:spLocks noGrp="1"/>
          </p:cNvSpPr>
          <p:nvPr>
            <p:ph sz="quarter" idx="14" hasCustomPrompt="1"/>
          </p:nvPr>
        </p:nvSpPr>
        <p:spPr>
          <a:xfrm>
            <a:off x="3246120" y="1219200"/>
            <a:ext cx="2651760" cy="170688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Click to edit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1" name="Content Placeholder 20"/>
          <p:cNvSpPr>
            <a:spLocks noGrp="1"/>
          </p:cNvSpPr>
          <p:nvPr>
            <p:ph sz="quarter" idx="15" hasCustomPrompt="1"/>
          </p:nvPr>
        </p:nvSpPr>
        <p:spPr>
          <a:xfrm>
            <a:off x="6035040" y="1219200"/>
            <a:ext cx="2651760" cy="170688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Click to edit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6" hasCustomPrompt="1"/>
          </p:nvPr>
        </p:nvSpPr>
        <p:spPr>
          <a:xfrm>
            <a:off x="457200" y="3022600"/>
            <a:ext cx="2651760" cy="487680"/>
          </a:xfrm>
          <a:prstGeom prst="rect">
            <a:avLst/>
          </a:prstGeom>
        </p:spPr>
        <p:txBody>
          <a:bodyPr/>
          <a:lstStyle>
            <a:lvl1pPr marL="0" indent="0">
              <a:buFont typeface="Arial" pitchFamily="34" charset="0"/>
              <a:buNone/>
              <a:defRPr sz="1000" b="0"/>
            </a:lvl1pPr>
            <a:lvl2pPr marL="0" indent="0">
              <a:buFont typeface="Arial" pitchFamily="34" charset="0"/>
              <a:buNone/>
              <a:defRPr sz="1000" b="0"/>
            </a:lvl2pPr>
            <a:lvl3pPr marL="0" indent="0">
              <a:buNone/>
              <a:defRPr sz="1000" b="0"/>
            </a:lvl3pPr>
            <a:lvl4pPr marL="0" indent="0">
              <a:buNone/>
              <a:defRPr sz="1000" b="0"/>
            </a:lvl4pPr>
            <a:lvl5pPr marL="0" indent="0">
              <a:buNone/>
              <a:defRPr sz="1000" b="0"/>
            </a:lvl5pPr>
            <a:lvl6pPr marL="0" indent="0">
              <a:buNone/>
              <a:defRPr sz="1000"/>
            </a:lvl6pPr>
            <a:lvl8pPr marL="0" indent="0">
              <a:buNone/>
              <a:defRPr sz="1000"/>
            </a:lvl8pPr>
            <a:lvl9pPr marL="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6" name="Text Placeholder 13"/>
          <p:cNvSpPr>
            <a:spLocks noGrp="1"/>
          </p:cNvSpPr>
          <p:nvPr>
            <p:ph type="body" sz="quarter" idx="17" hasCustomPrompt="1"/>
          </p:nvPr>
        </p:nvSpPr>
        <p:spPr>
          <a:xfrm>
            <a:off x="3246120" y="3022600"/>
            <a:ext cx="2651760" cy="487680"/>
          </a:xfrm>
          <a:prstGeom prst="rect">
            <a:avLst/>
          </a:prstGeom>
        </p:spPr>
        <p:txBody>
          <a:bodyPr/>
          <a:lstStyle>
            <a:lvl1pPr marL="0" indent="0">
              <a:buFont typeface="Arial" pitchFamily="34" charset="0"/>
              <a:buNone/>
              <a:defRPr sz="1000" b="0"/>
            </a:lvl1pPr>
            <a:lvl2pPr marL="0" indent="0">
              <a:buFont typeface="Arial" pitchFamily="34" charset="0"/>
              <a:buNone/>
              <a:defRPr sz="1000" b="0"/>
            </a:lvl2pPr>
            <a:lvl3pPr marL="0" indent="0">
              <a:buNone/>
              <a:defRPr sz="1000" b="0"/>
            </a:lvl3pPr>
            <a:lvl4pPr marL="0" indent="0">
              <a:buNone/>
              <a:defRPr sz="1000" b="0"/>
            </a:lvl4pPr>
            <a:lvl5pPr marL="0" indent="0">
              <a:buNone/>
              <a:defRPr sz="1000" b="0"/>
            </a:lvl5pPr>
            <a:lvl6pPr marL="0" indent="0">
              <a:buNone/>
              <a:defRPr sz="1000"/>
            </a:lvl6pPr>
            <a:lvl8pPr marL="0" indent="0">
              <a:buNone/>
              <a:defRPr sz="1000"/>
            </a:lvl8pPr>
            <a:lvl9pPr marL="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8" name="Text Placeholder 13"/>
          <p:cNvSpPr>
            <a:spLocks noGrp="1"/>
          </p:cNvSpPr>
          <p:nvPr>
            <p:ph type="body" sz="quarter" idx="18" hasCustomPrompt="1"/>
          </p:nvPr>
        </p:nvSpPr>
        <p:spPr>
          <a:xfrm>
            <a:off x="6035040" y="3022600"/>
            <a:ext cx="2651760" cy="487680"/>
          </a:xfrm>
          <a:prstGeom prst="rect">
            <a:avLst/>
          </a:prstGeom>
        </p:spPr>
        <p:txBody>
          <a:bodyPr/>
          <a:lstStyle>
            <a:lvl1pPr marL="0" indent="0">
              <a:buFont typeface="Arial" pitchFamily="34" charset="0"/>
              <a:buNone/>
              <a:defRPr sz="1000" b="0"/>
            </a:lvl1pPr>
            <a:lvl2pPr marL="0" indent="0">
              <a:buFont typeface="Arial" pitchFamily="34" charset="0"/>
              <a:buNone/>
              <a:defRPr sz="1000" b="0"/>
            </a:lvl2pPr>
            <a:lvl3pPr marL="0" indent="0">
              <a:buNone/>
              <a:defRPr sz="1000" b="0"/>
            </a:lvl3pPr>
            <a:lvl4pPr marL="0" indent="0">
              <a:buNone/>
              <a:defRPr sz="1000" b="0"/>
            </a:lvl4pPr>
            <a:lvl5pPr marL="0" indent="0">
              <a:buNone/>
              <a:defRPr sz="1000" b="0"/>
            </a:lvl5pPr>
            <a:lvl6pPr marL="0" indent="0">
              <a:buNone/>
              <a:defRPr sz="1000"/>
            </a:lvl6pPr>
            <a:lvl8pPr marL="0" indent="0">
              <a:buNone/>
              <a:defRPr sz="1000"/>
            </a:lvl8pPr>
            <a:lvl9pPr marL="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0" name="Content Placeholder 16"/>
          <p:cNvSpPr>
            <a:spLocks noGrp="1"/>
          </p:cNvSpPr>
          <p:nvPr>
            <p:ph sz="quarter" idx="19" hasCustomPrompt="1"/>
          </p:nvPr>
        </p:nvSpPr>
        <p:spPr>
          <a:xfrm>
            <a:off x="457200" y="3805519"/>
            <a:ext cx="2651760" cy="170688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Click to edit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2" name="Content Placeholder 18"/>
          <p:cNvSpPr>
            <a:spLocks noGrp="1"/>
          </p:cNvSpPr>
          <p:nvPr>
            <p:ph sz="quarter" idx="20" hasCustomPrompt="1"/>
          </p:nvPr>
        </p:nvSpPr>
        <p:spPr>
          <a:xfrm>
            <a:off x="3246120" y="3805519"/>
            <a:ext cx="2651760" cy="170688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Click to edit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3" name="Content Placeholder 20"/>
          <p:cNvSpPr>
            <a:spLocks noGrp="1"/>
          </p:cNvSpPr>
          <p:nvPr>
            <p:ph sz="quarter" idx="21" hasCustomPrompt="1"/>
          </p:nvPr>
        </p:nvSpPr>
        <p:spPr>
          <a:xfrm>
            <a:off x="6035040" y="3805519"/>
            <a:ext cx="2651760" cy="170688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Click to edit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4" name="Text Placeholder 13"/>
          <p:cNvSpPr>
            <a:spLocks noGrp="1"/>
          </p:cNvSpPr>
          <p:nvPr>
            <p:ph type="body" sz="quarter" idx="22" hasCustomPrompt="1"/>
          </p:nvPr>
        </p:nvSpPr>
        <p:spPr>
          <a:xfrm>
            <a:off x="457200" y="5608919"/>
            <a:ext cx="2651760" cy="487680"/>
          </a:xfrm>
          <a:prstGeom prst="rect">
            <a:avLst/>
          </a:prstGeom>
        </p:spPr>
        <p:txBody>
          <a:bodyPr/>
          <a:lstStyle>
            <a:lvl1pPr marL="0" indent="0">
              <a:buFont typeface="Arial" pitchFamily="34" charset="0"/>
              <a:buNone/>
              <a:defRPr sz="1000" b="0"/>
            </a:lvl1pPr>
            <a:lvl2pPr marL="0" indent="0">
              <a:buFont typeface="Arial" pitchFamily="34" charset="0"/>
              <a:buNone/>
              <a:defRPr sz="1000" b="0"/>
            </a:lvl2pPr>
            <a:lvl3pPr marL="0" indent="0">
              <a:buNone/>
              <a:defRPr sz="1000" b="0"/>
            </a:lvl3pPr>
            <a:lvl4pPr marL="0" indent="0">
              <a:buNone/>
              <a:defRPr sz="1000" b="0"/>
            </a:lvl4pPr>
            <a:lvl5pPr marL="0" indent="0">
              <a:buNone/>
              <a:defRPr sz="1000" b="0"/>
            </a:lvl5pPr>
            <a:lvl6pPr marL="0" indent="0">
              <a:buNone/>
              <a:defRPr sz="1000"/>
            </a:lvl6pPr>
            <a:lvl8pPr marL="0" indent="0">
              <a:buNone/>
              <a:defRPr sz="1000"/>
            </a:lvl8pPr>
            <a:lvl9pPr marL="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5" name="Text Placeholder 13"/>
          <p:cNvSpPr>
            <a:spLocks noGrp="1"/>
          </p:cNvSpPr>
          <p:nvPr>
            <p:ph type="body" sz="quarter" idx="23" hasCustomPrompt="1"/>
          </p:nvPr>
        </p:nvSpPr>
        <p:spPr>
          <a:xfrm>
            <a:off x="3246120" y="5608919"/>
            <a:ext cx="2651760" cy="487680"/>
          </a:xfrm>
          <a:prstGeom prst="rect">
            <a:avLst/>
          </a:prstGeom>
        </p:spPr>
        <p:txBody>
          <a:bodyPr/>
          <a:lstStyle>
            <a:lvl1pPr marL="0" indent="0">
              <a:buFont typeface="Arial" pitchFamily="34" charset="0"/>
              <a:buNone/>
              <a:defRPr sz="1000" b="0"/>
            </a:lvl1pPr>
            <a:lvl2pPr marL="0" indent="0">
              <a:buFont typeface="Arial" pitchFamily="34" charset="0"/>
              <a:buNone/>
              <a:defRPr sz="1000" b="0"/>
            </a:lvl2pPr>
            <a:lvl3pPr marL="0" indent="0">
              <a:buNone/>
              <a:defRPr sz="1000" b="0"/>
            </a:lvl3pPr>
            <a:lvl4pPr marL="0" indent="0">
              <a:buNone/>
              <a:defRPr sz="1000" b="0"/>
            </a:lvl4pPr>
            <a:lvl5pPr marL="0" indent="0">
              <a:buNone/>
              <a:defRPr sz="1000" b="0"/>
            </a:lvl5pPr>
            <a:lvl6pPr marL="0" indent="0">
              <a:buNone/>
              <a:defRPr sz="1000"/>
            </a:lvl6pPr>
            <a:lvl8pPr marL="0" indent="0">
              <a:buNone/>
              <a:defRPr sz="1000"/>
            </a:lvl8pPr>
            <a:lvl9pPr marL="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6" name="Text Placeholder 13"/>
          <p:cNvSpPr>
            <a:spLocks noGrp="1"/>
          </p:cNvSpPr>
          <p:nvPr>
            <p:ph type="body" sz="quarter" idx="24" hasCustomPrompt="1"/>
          </p:nvPr>
        </p:nvSpPr>
        <p:spPr>
          <a:xfrm>
            <a:off x="6035040" y="5608919"/>
            <a:ext cx="2651760" cy="487680"/>
          </a:xfrm>
          <a:prstGeom prst="rect">
            <a:avLst/>
          </a:prstGeom>
        </p:spPr>
        <p:txBody>
          <a:bodyPr/>
          <a:lstStyle>
            <a:lvl1pPr marL="0" indent="0">
              <a:buFont typeface="Arial" pitchFamily="34" charset="0"/>
              <a:buNone/>
              <a:defRPr sz="1000" b="0"/>
            </a:lvl1pPr>
            <a:lvl2pPr marL="0" indent="0">
              <a:buFont typeface="Arial" pitchFamily="34" charset="0"/>
              <a:buNone/>
              <a:defRPr sz="1000" b="0"/>
            </a:lvl2pPr>
            <a:lvl3pPr marL="0" indent="0">
              <a:buNone/>
              <a:defRPr sz="1000" b="0"/>
            </a:lvl3pPr>
            <a:lvl4pPr marL="0" indent="0">
              <a:buNone/>
              <a:defRPr sz="1000" b="0"/>
            </a:lvl4pPr>
            <a:lvl5pPr marL="0" indent="0">
              <a:buNone/>
              <a:defRPr sz="1000" b="0"/>
            </a:lvl5pPr>
            <a:lvl6pPr marL="0" indent="0">
              <a:buNone/>
              <a:defRPr sz="1000"/>
            </a:lvl6pPr>
            <a:lvl8pPr marL="0" indent="0">
              <a:buNone/>
              <a:defRPr sz="1000"/>
            </a:lvl8pPr>
            <a:lvl9pPr marL="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SAE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int_sae_sg_720_blk_rgb_wht.png"/>
          <p:cNvPicPr>
            <a:picLocks/>
          </p:cNvPicPr>
          <p:nvPr userDrawn="1"/>
        </p:nvPicPr>
        <p:blipFill>
          <a:blip r:embed="rId2"/>
          <a:srcRect l="1303"/>
          <a:stretch>
            <a:fillRect/>
          </a:stretch>
        </p:blipFill>
        <p:spPr>
          <a:xfrm rot="-5400000">
            <a:off x="3948905" y="1662905"/>
            <a:ext cx="6858000" cy="3532190"/>
          </a:xfrm>
          <a:prstGeom prst="rect">
            <a:avLst/>
          </a:prstGeom>
        </p:spPr>
      </p:pic>
      <p:grpSp>
        <p:nvGrpSpPr>
          <p:cNvPr id="17" name="Group 16"/>
          <p:cNvGrpSpPr/>
          <p:nvPr userDrawn="1"/>
        </p:nvGrpSpPr>
        <p:grpSpPr>
          <a:xfrm>
            <a:off x="0" y="-1"/>
            <a:ext cx="9144000" cy="6858001"/>
            <a:chOff x="0" y="-1"/>
            <a:chExt cx="9144000" cy="6858001"/>
          </a:xfrm>
        </p:grpSpPr>
        <p:sp>
          <p:nvSpPr>
            <p:cNvPr id="18" name="Rectangle 17"/>
            <p:cNvSpPr/>
            <p:nvPr userDrawn="1"/>
          </p:nvSpPr>
          <p:spPr bwMode="hidden">
            <a:xfrm>
              <a:off x="0" y="0"/>
              <a:ext cx="9144000" cy="68580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9" name="Picture 18" descr="int_sae_sg_720_dbl_rgb_wht.png"/>
            <p:cNvPicPr>
              <a:picLocks/>
            </p:cNvPicPr>
            <p:nvPr userDrawn="1"/>
          </p:nvPicPr>
          <p:blipFill>
            <a:blip r:embed="rId3" cstate="print"/>
            <a:srcRect l="1818"/>
            <a:stretch>
              <a:fillRect/>
            </a:stretch>
          </p:blipFill>
          <p:spPr bwMode="hidden">
            <a:xfrm rot="16200000">
              <a:off x="3944078" y="1658079"/>
              <a:ext cx="6858001" cy="3541842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 userDrawn="1">
            <p:ph type="title"/>
          </p:nvPr>
        </p:nvSpPr>
        <p:spPr>
          <a:xfrm>
            <a:off x="457200" y="1193800"/>
            <a:ext cx="4800600" cy="1253699"/>
          </a:xfrm>
          <a:prstGeom prst="rect">
            <a:avLst/>
          </a:prstGeom>
        </p:spPr>
        <p:txBody>
          <a:bodyPr anchor="b"/>
          <a:lstStyle>
            <a:lvl1pPr>
              <a:defRPr sz="2100" cap="all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TextBox 4"/>
          <p:cNvSpPr txBox="1"/>
          <p:nvPr userDrawn="1"/>
        </p:nvSpPr>
        <p:spPr>
          <a:xfrm>
            <a:off x="457200" y="585216"/>
            <a:ext cx="5559552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  <a:latin typeface="+mj-lt"/>
              </a:rPr>
              <a:t>SAE INTERNATIONAL</a:t>
            </a:r>
          </a:p>
        </p:txBody>
      </p:sp>
      <p:sp>
        <p:nvSpPr>
          <p:cNvPr id="6" name="Subtitle 2"/>
          <p:cNvSpPr>
            <a:spLocks noGrp="1"/>
          </p:cNvSpPr>
          <p:nvPr userDrawn="1">
            <p:ph type="subTitle" idx="1" hasCustomPrompt="1"/>
          </p:nvPr>
        </p:nvSpPr>
        <p:spPr>
          <a:xfrm>
            <a:off x="457200" y="2511189"/>
            <a:ext cx="4803232" cy="3589044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 sz="2100" b="0" cap="none" baseline="0">
                <a:solidFill>
                  <a:schemeClr val="bg1"/>
                </a:solidFill>
              </a:defRPr>
            </a:lvl1pPr>
            <a:lvl2pPr marL="0" indent="0" algn="l">
              <a:buNone/>
              <a:defRPr sz="2100">
                <a:solidFill>
                  <a:schemeClr val="bg1"/>
                </a:solidFill>
              </a:defRPr>
            </a:lvl2pPr>
            <a:lvl3pPr marL="0" indent="0" algn="l">
              <a:buNone/>
              <a:defRPr sz="2100">
                <a:solidFill>
                  <a:schemeClr val="bg1"/>
                </a:solidFill>
              </a:defRPr>
            </a:lvl3pPr>
            <a:lvl4pPr marL="0" indent="0" algn="l">
              <a:buNone/>
              <a:defRPr sz="2100">
                <a:solidFill>
                  <a:schemeClr val="bg1"/>
                </a:solidFill>
              </a:defRPr>
            </a:lvl4pPr>
            <a:lvl5pPr marL="0" indent="0" algn="l">
              <a:buNone/>
              <a:tabLst/>
              <a:defRPr sz="2100">
                <a:solidFill>
                  <a:schemeClr val="bg1"/>
                </a:solidFill>
              </a:defRPr>
            </a:lvl5pPr>
            <a:lvl6pPr marL="0" indent="0" algn="l">
              <a:spcBef>
                <a:spcPts val="0"/>
              </a:spcBef>
              <a:buNone/>
              <a:defRPr sz="2100">
                <a:solidFill>
                  <a:schemeClr val="bg1"/>
                </a:solidFill>
              </a:defRPr>
            </a:lvl6pPr>
            <a:lvl7pPr marL="0" indent="0" algn="l">
              <a:spcBef>
                <a:spcPts val="0"/>
              </a:spcBef>
              <a:buNone/>
              <a:defRPr sz="2100">
                <a:solidFill>
                  <a:schemeClr val="bg1"/>
                </a:solidFill>
              </a:defRPr>
            </a:lvl7pPr>
            <a:lvl8pPr marL="0" indent="0" algn="l">
              <a:spcBef>
                <a:spcPts val="0"/>
              </a:spcBef>
              <a:buNone/>
              <a:defRPr sz="2100">
                <a:solidFill>
                  <a:schemeClr val="bg1"/>
                </a:solidFill>
              </a:defRPr>
            </a:lvl8pPr>
            <a:lvl9pPr marL="0" indent="0" algn="l">
              <a:spcBef>
                <a:spcPts val="0"/>
              </a:spcBef>
              <a:buNone/>
              <a:defRPr sz="2100">
                <a:solidFill>
                  <a:schemeClr val="bg1"/>
                </a:solidFill>
              </a:defRPr>
            </a:lvl9pPr>
          </a:lstStyle>
          <a:p>
            <a:pPr lvl="0"/>
            <a:r>
              <a:rPr lang="en-US" sz="2100" dirty="0"/>
              <a:t>Click to edit subhead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SAE 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int_sae_sg_720_blk_rgb_wht.png"/>
          <p:cNvPicPr>
            <a:picLocks/>
          </p:cNvPicPr>
          <p:nvPr userDrawn="1"/>
        </p:nvPicPr>
        <p:blipFill>
          <a:blip r:embed="rId2"/>
          <a:srcRect l="1303"/>
          <a:stretch>
            <a:fillRect/>
          </a:stretch>
        </p:blipFill>
        <p:spPr>
          <a:xfrm rot="-5400000">
            <a:off x="3948905" y="1662905"/>
            <a:ext cx="6858000" cy="3532190"/>
          </a:xfrm>
          <a:prstGeom prst="rect">
            <a:avLst/>
          </a:prstGeom>
        </p:spPr>
      </p:pic>
      <p:grpSp>
        <p:nvGrpSpPr>
          <p:cNvPr id="13" name="Group 12"/>
          <p:cNvGrpSpPr/>
          <p:nvPr userDrawn="1"/>
        </p:nvGrpSpPr>
        <p:grpSpPr>
          <a:xfrm>
            <a:off x="0" y="-1"/>
            <a:ext cx="9144000" cy="6858001"/>
            <a:chOff x="0" y="-1"/>
            <a:chExt cx="9144000" cy="6858001"/>
          </a:xfrm>
        </p:grpSpPr>
        <p:sp>
          <p:nvSpPr>
            <p:cNvPr id="14" name="Rectangle 13"/>
            <p:cNvSpPr/>
            <p:nvPr userDrawn="1"/>
          </p:nvSpPr>
          <p:spPr bwMode="hidden">
            <a:xfrm>
              <a:off x="0" y="0"/>
              <a:ext cx="9144000" cy="685800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5" name="Picture 14" descr="int_sae_sg_720_dbl_rgb_wht.png"/>
            <p:cNvPicPr>
              <a:picLocks/>
            </p:cNvPicPr>
            <p:nvPr userDrawn="1"/>
          </p:nvPicPr>
          <p:blipFill>
            <a:blip r:embed="rId3" cstate="print"/>
            <a:srcRect l="1818"/>
            <a:stretch>
              <a:fillRect/>
            </a:stretch>
          </p:blipFill>
          <p:spPr bwMode="hidden">
            <a:xfrm rot="16200000">
              <a:off x="3944078" y="1658079"/>
              <a:ext cx="6858001" cy="3541842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 userDrawn="1">
            <p:ph type="title"/>
          </p:nvPr>
        </p:nvSpPr>
        <p:spPr>
          <a:xfrm>
            <a:off x="457200" y="1193800"/>
            <a:ext cx="4800600" cy="1253699"/>
          </a:xfrm>
          <a:prstGeom prst="rect">
            <a:avLst/>
          </a:prstGeom>
        </p:spPr>
        <p:txBody>
          <a:bodyPr anchor="b"/>
          <a:lstStyle>
            <a:lvl1pPr>
              <a:defRPr sz="2100" cap="all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TextBox 4"/>
          <p:cNvSpPr txBox="1"/>
          <p:nvPr userDrawn="1"/>
        </p:nvSpPr>
        <p:spPr>
          <a:xfrm>
            <a:off x="457200" y="585216"/>
            <a:ext cx="5559552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  <a:latin typeface="+mj-lt"/>
              </a:rPr>
              <a:t>SAE INTERNATIONAL</a:t>
            </a:r>
          </a:p>
        </p:txBody>
      </p:sp>
      <p:sp>
        <p:nvSpPr>
          <p:cNvPr id="6" name="Subtitle 2"/>
          <p:cNvSpPr>
            <a:spLocks noGrp="1"/>
          </p:cNvSpPr>
          <p:nvPr userDrawn="1">
            <p:ph type="subTitle" idx="1" hasCustomPrompt="1"/>
          </p:nvPr>
        </p:nvSpPr>
        <p:spPr>
          <a:xfrm>
            <a:off x="457200" y="2511189"/>
            <a:ext cx="4803232" cy="3589044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 sz="2100" b="0" cap="none" baseline="0">
                <a:solidFill>
                  <a:schemeClr val="bg1"/>
                </a:solidFill>
              </a:defRPr>
            </a:lvl1pPr>
            <a:lvl2pPr marL="0" indent="0" algn="l">
              <a:buNone/>
              <a:defRPr sz="2100">
                <a:solidFill>
                  <a:schemeClr val="bg1"/>
                </a:solidFill>
              </a:defRPr>
            </a:lvl2pPr>
            <a:lvl3pPr marL="0" indent="0" algn="l">
              <a:buNone/>
              <a:defRPr sz="2100">
                <a:solidFill>
                  <a:schemeClr val="bg1"/>
                </a:solidFill>
              </a:defRPr>
            </a:lvl3pPr>
            <a:lvl4pPr marL="0" indent="0" algn="l">
              <a:buNone/>
              <a:defRPr sz="2100">
                <a:solidFill>
                  <a:schemeClr val="bg1"/>
                </a:solidFill>
              </a:defRPr>
            </a:lvl4pPr>
            <a:lvl5pPr marL="0" indent="0" algn="l">
              <a:buNone/>
              <a:tabLst/>
              <a:defRPr sz="2100">
                <a:solidFill>
                  <a:schemeClr val="bg1"/>
                </a:solidFill>
              </a:defRPr>
            </a:lvl5pPr>
            <a:lvl6pPr marL="0" indent="0" algn="l">
              <a:spcBef>
                <a:spcPts val="0"/>
              </a:spcBef>
              <a:buNone/>
              <a:defRPr sz="2100">
                <a:solidFill>
                  <a:schemeClr val="bg1"/>
                </a:solidFill>
              </a:defRPr>
            </a:lvl6pPr>
            <a:lvl7pPr marL="0" indent="0" algn="l">
              <a:spcBef>
                <a:spcPts val="0"/>
              </a:spcBef>
              <a:buNone/>
              <a:defRPr sz="2100">
                <a:solidFill>
                  <a:schemeClr val="bg1"/>
                </a:solidFill>
              </a:defRPr>
            </a:lvl7pPr>
            <a:lvl8pPr marL="0" indent="0" algn="l">
              <a:spcBef>
                <a:spcPts val="0"/>
              </a:spcBef>
              <a:buNone/>
              <a:defRPr sz="2100">
                <a:solidFill>
                  <a:schemeClr val="bg1"/>
                </a:solidFill>
              </a:defRPr>
            </a:lvl8pPr>
            <a:lvl9pPr marL="0" indent="0" algn="l">
              <a:spcBef>
                <a:spcPts val="0"/>
              </a:spcBef>
              <a:buNone/>
              <a:defRPr sz="2100">
                <a:solidFill>
                  <a:schemeClr val="bg1"/>
                </a:solidFill>
              </a:defRPr>
            </a:lvl9pPr>
          </a:lstStyle>
          <a:p>
            <a:pPr lvl="0"/>
            <a:r>
              <a:rPr lang="en-US" sz="2100" dirty="0"/>
              <a:t>Click to edit subhead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SAE Gree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07899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93800"/>
            <a:ext cx="4800600" cy="1253699"/>
          </a:xfrm>
          <a:prstGeom prst="rect">
            <a:avLst/>
          </a:prstGeom>
        </p:spPr>
        <p:txBody>
          <a:bodyPr anchor="b"/>
          <a:lstStyle>
            <a:lvl1pPr>
              <a:defRPr sz="2100" cap="all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TextBox 4"/>
          <p:cNvSpPr txBox="1"/>
          <p:nvPr userDrawn="1"/>
        </p:nvSpPr>
        <p:spPr>
          <a:xfrm>
            <a:off x="457200" y="585216"/>
            <a:ext cx="5559552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200" b="1" dirty="0">
                <a:latin typeface="+mj-lt"/>
              </a:rPr>
              <a:t>SAE INTERNATIONAL</a:t>
            </a:r>
          </a:p>
        </p:txBody>
      </p:sp>
      <p:sp>
        <p:nvSpPr>
          <p:cNvPr id="6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511189"/>
            <a:ext cx="4803232" cy="3589044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 sz="2100" b="0" cap="none" baseline="0">
                <a:solidFill>
                  <a:schemeClr val="tx1"/>
                </a:solidFill>
              </a:defRPr>
            </a:lvl1pPr>
            <a:lvl2pPr marL="0" indent="0" algn="l">
              <a:buNone/>
              <a:defRPr sz="2100">
                <a:solidFill>
                  <a:schemeClr val="tx1"/>
                </a:solidFill>
              </a:defRPr>
            </a:lvl2pPr>
            <a:lvl3pPr marL="0" indent="0" algn="l">
              <a:buNone/>
              <a:defRPr sz="2100">
                <a:solidFill>
                  <a:schemeClr val="tx1"/>
                </a:solidFill>
              </a:defRPr>
            </a:lvl3pPr>
            <a:lvl4pPr marL="0" indent="0" algn="l">
              <a:buNone/>
              <a:defRPr sz="2100">
                <a:solidFill>
                  <a:schemeClr val="tx1"/>
                </a:solidFill>
              </a:defRPr>
            </a:lvl4pPr>
            <a:lvl5pPr marL="0" indent="0" algn="l">
              <a:buNone/>
              <a:tabLst/>
              <a:defRPr sz="2100">
                <a:solidFill>
                  <a:schemeClr val="tx1"/>
                </a:solidFill>
              </a:defRPr>
            </a:lvl5pPr>
            <a:lvl6pPr marL="0" indent="0" algn="l">
              <a:spcBef>
                <a:spcPts val="0"/>
              </a:spcBef>
              <a:buNone/>
              <a:defRPr sz="2100">
                <a:solidFill>
                  <a:schemeClr val="tx1"/>
                </a:solidFill>
              </a:defRPr>
            </a:lvl6pPr>
            <a:lvl7pPr marL="0" indent="0" algn="l">
              <a:spcBef>
                <a:spcPts val="0"/>
              </a:spcBef>
              <a:buNone/>
              <a:defRPr sz="2100">
                <a:solidFill>
                  <a:schemeClr val="tx1"/>
                </a:solidFill>
              </a:defRPr>
            </a:lvl7pPr>
            <a:lvl8pPr marL="0" indent="0" algn="l">
              <a:spcBef>
                <a:spcPts val="0"/>
              </a:spcBef>
              <a:buNone/>
              <a:defRPr sz="2100">
                <a:solidFill>
                  <a:schemeClr val="tx1"/>
                </a:solidFill>
              </a:defRPr>
            </a:lvl8pPr>
            <a:lvl9pPr marL="0" indent="0" algn="l">
              <a:spcBef>
                <a:spcPts val="0"/>
              </a:spcBef>
              <a:buNone/>
              <a:defRPr sz="2100">
                <a:solidFill>
                  <a:schemeClr val="tx1"/>
                </a:solidFill>
              </a:defRPr>
            </a:lvl9pPr>
          </a:lstStyle>
          <a:p>
            <a:pPr lvl="0"/>
            <a:r>
              <a:rPr lang="en-US" sz="2100" dirty="0"/>
              <a:t>Click to edit subhead</a:t>
            </a:r>
          </a:p>
        </p:txBody>
      </p:sp>
      <p:pic>
        <p:nvPicPr>
          <p:cNvPr id="8" name="Picture 7" descr="int_sae_sg_720_dbl_rgb_wht.png"/>
          <p:cNvPicPr>
            <a:picLocks/>
          </p:cNvPicPr>
          <p:nvPr userDrawn="1"/>
        </p:nvPicPr>
        <p:blipFill>
          <a:blip r:embed="rId2" cstate="print"/>
          <a:srcRect l="1818"/>
          <a:stretch>
            <a:fillRect/>
          </a:stretch>
        </p:blipFill>
        <p:spPr>
          <a:xfrm rot="16200000">
            <a:off x="3949986" y="1663989"/>
            <a:ext cx="6858003" cy="353002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SAE Box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int_sae_vrt_blk_rgb_pos.png"/>
          <p:cNvPicPr>
            <a:picLocks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24440" y="5681473"/>
            <a:ext cx="920498" cy="61101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19099"/>
            <a:ext cx="7735824" cy="1676401"/>
          </a:xfrm>
          <a:prstGeom prst="rect">
            <a:avLst/>
          </a:prstGeom>
        </p:spPr>
        <p:txBody>
          <a:bodyPr anchor="b"/>
          <a:lstStyle>
            <a:lvl1pPr>
              <a:defRPr sz="2100" cap="all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15" name="Group 14"/>
          <p:cNvGrpSpPr/>
          <p:nvPr userDrawn="1"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 userDrawn="1"/>
          </p:nvSpPr>
          <p:spPr bwMode="hidden">
            <a:xfrm>
              <a:off x="0" y="0"/>
              <a:ext cx="457200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 userDrawn="1"/>
          </p:nvSpPr>
          <p:spPr bwMode="hidden">
            <a:xfrm>
              <a:off x="8686800" y="0"/>
              <a:ext cx="457200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 userDrawn="1"/>
          </p:nvSpPr>
          <p:spPr bwMode="hidden">
            <a:xfrm>
              <a:off x="0" y="5054600"/>
              <a:ext cx="9144000" cy="1803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 userDrawn="1"/>
          </p:nvSpPr>
          <p:spPr bwMode="hidden">
            <a:xfrm rot="18060000">
              <a:off x="8389856" y="4710998"/>
              <a:ext cx="748541" cy="47278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" name="Text Placeholder 13"/>
          <p:cNvSpPr>
            <a:spLocks noGrp="1"/>
          </p:cNvSpPr>
          <p:nvPr userDrawn="1">
            <p:ph type="body" sz="quarter" idx="10"/>
          </p:nvPr>
        </p:nvSpPr>
        <p:spPr>
          <a:xfrm>
            <a:off x="685801" y="2171699"/>
            <a:ext cx="7731125" cy="2578100"/>
          </a:xfrm>
          <a:prstGeom prst="rect">
            <a:avLst/>
          </a:prstGeom>
        </p:spPr>
        <p:txBody>
          <a:bodyPr/>
          <a:lstStyle>
            <a:lvl1pPr marL="0" indent="0">
              <a:buFont typeface="Arial" pitchFamily="34" charset="0"/>
              <a:buNone/>
              <a:defRPr sz="2100" b="0">
                <a:latin typeface="+mn-lt"/>
              </a:defRPr>
            </a:lvl1pPr>
            <a:lvl2pPr marL="0" indent="0">
              <a:buFont typeface="Arial" pitchFamily="34" charset="0"/>
              <a:buNone/>
              <a:defRPr sz="2100" b="0">
                <a:latin typeface="+mn-lt"/>
              </a:defRPr>
            </a:lvl2pPr>
            <a:lvl3pPr marL="0" indent="0">
              <a:buNone/>
              <a:defRPr sz="2100" b="0">
                <a:latin typeface="+mn-lt"/>
              </a:defRPr>
            </a:lvl3pPr>
            <a:lvl4pPr marL="0" indent="0">
              <a:buNone/>
              <a:defRPr sz="2100" b="0">
                <a:latin typeface="+mn-lt"/>
              </a:defRPr>
            </a:lvl4pPr>
            <a:lvl5pPr marL="0" indent="0">
              <a:buFont typeface="Arial" pitchFamily="34" charset="0"/>
              <a:buNone/>
              <a:defRPr sz="2100" b="0">
                <a:latin typeface="+mn-lt"/>
              </a:defRPr>
            </a:lvl5pPr>
            <a:lvl6pPr marL="0" indent="0">
              <a:spcBef>
                <a:spcPts val="0"/>
              </a:spcBef>
              <a:buNone/>
              <a:defRPr sz="2100"/>
            </a:lvl6pPr>
            <a:lvl7pPr marL="0" indent="0">
              <a:spcBef>
                <a:spcPts val="0"/>
              </a:spcBef>
              <a:buNone/>
              <a:defRPr sz="2100"/>
            </a:lvl7pPr>
            <a:lvl8pPr marL="0" indent="0">
              <a:spcBef>
                <a:spcPts val="0"/>
              </a:spcBef>
              <a:buNone/>
              <a:defRPr sz="2100"/>
            </a:lvl8pPr>
            <a:lvl9pPr marL="0" indent="0">
              <a:spcBef>
                <a:spcPts val="0"/>
              </a:spcBef>
              <a:buNone/>
              <a:defRPr sz="2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13" name="Picture 12" descr="int_sae_vrt_dbl_rgb_pos.png"/>
          <p:cNvPicPr>
            <a:picLocks/>
          </p:cNvPicPr>
          <p:nvPr userDrawn="1"/>
        </p:nvPicPr>
        <p:blipFill>
          <a:blip r:embed="rId3" cstate="print"/>
          <a:stretch>
            <a:fillRect/>
          </a:stretch>
        </p:blipFill>
        <p:spPr bwMode="hidden">
          <a:xfrm>
            <a:off x="420624" y="5681473"/>
            <a:ext cx="920498" cy="61101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with Image Back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2000" y="877824"/>
            <a:ext cx="7620000" cy="731520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3700" b="1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46120" y="6498336"/>
            <a:ext cx="2895600" cy="17068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FOOTER CHANGED UNDER INSERT&gt;HEADER &amp;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498336"/>
            <a:ext cx="2133600" cy="17068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5A2E38E-3676-4AC9-AE40-117CF2D4B3AC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457200" y="6437377"/>
            <a:ext cx="8229600" cy="1588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 userDrawn="1"/>
        </p:nvSpPr>
        <p:spPr>
          <a:xfrm>
            <a:off x="457200" y="6498337"/>
            <a:ext cx="2130552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800" b="1" dirty="0">
                <a:solidFill>
                  <a:schemeClr val="bg1"/>
                </a:solidFill>
                <a:latin typeface="+mj-lt"/>
              </a:rPr>
              <a:t>SAE INTERNATIONAL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762000" y="1905000"/>
            <a:ext cx="7620000" cy="3779520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ClrTx/>
              <a:buSzTx/>
              <a:buFontTx/>
              <a:buNone/>
              <a:tabLst/>
              <a:defRPr b="0"/>
            </a:lvl1pPr>
            <a:lvl2pPr marL="173038" marR="0" indent="-17303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ClrTx/>
              <a:buSzTx/>
              <a:buFont typeface="Arial" pitchFamily="34" charset="0"/>
              <a:buChar char="•"/>
              <a:tabLst/>
              <a:defRPr b="0"/>
            </a:lvl2pPr>
            <a:lvl3pPr marL="460375" indent="-230188">
              <a:lnSpc>
                <a:spcPct val="100000"/>
              </a:lnSpc>
              <a:spcBef>
                <a:spcPts val="0"/>
              </a:spcBef>
              <a:buFont typeface="Arial" pitchFamily="34" charset="0"/>
              <a:buChar char="–"/>
              <a:defRPr b="0"/>
            </a:lvl3pPr>
            <a:lvl4pPr marL="798513" indent="-171450">
              <a:lnSpc>
                <a:spcPct val="100000"/>
              </a:lnSpc>
              <a:spcBef>
                <a:spcPts val="0"/>
              </a:spcBef>
              <a:buFont typeface="Arial" pitchFamily="34" charset="0"/>
              <a:buChar char="•"/>
              <a:defRPr sz="1200" b="0"/>
            </a:lvl4pPr>
            <a:lvl5pPr marL="798513" indent="-171450">
              <a:lnSpc>
                <a:spcPct val="100000"/>
              </a:lnSpc>
              <a:spcBef>
                <a:spcPts val="0"/>
              </a:spcBef>
              <a:buFont typeface="Arial" pitchFamily="34" charset="0"/>
              <a:buChar char="•"/>
              <a:defRPr sz="1200" b="0"/>
            </a:lvl5pPr>
            <a:lvl6pPr marL="798513" indent="-171450">
              <a:lnSpc>
                <a:spcPct val="100000"/>
              </a:lnSpc>
              <a:spcBef>
                <a:spcPts val="0"/>
              </a:spcBef>
              <a:buFont typeface="Arial" pitchFamily="34" charset="0"/>
              <a:buChar char="•"/>
              <a:defRPr sz="1200" b="0"/>
            </a:lvl6pPr>
            <a:lvl7pPr marL="798513" indent="-171450">
              <a:lnSpc>
                <a:spcPct val="100000"/>
              </a:lnSpc>
              <a:spcBef>
                <a:spcPts val="0"/>
              </a:spcBef>
              <a:buFont typeface="Arial" pitchFamily="34" charset="0"/>
              <a:buChar char="•"/>
              <a:defRPr sz="1200" b="0"/>
            </a:lvl7pPr>
            <a:lvl8pPr marL="798513" indent="-171450">
              <a:lnSpc>
                <a:spcPct val="100000"/>
              </a:lnSpc>
              <a:spcBef>
                <a:spcPts val="0"/>
              </a:spcBef>
              <a:buFont typeface="Arial" pitchFamily="34" charset="0"/>
              <a:buChar char="•"/>
              <a:defRPr sz="1200" b="0"/>
            </a:lvl8pPr>
            <a:lvl9pPr marL="798513" indent="-171450">
              <a:lnSpc>
                <a:spcPct val="100000"/>
              </a:lnSpc>
              <a:spcBef>
                <a:spcPts val="0"/>
              </a:spcBef>
              <a:buFont typeface="Arial" pitchFamily="34" charset="0"/>
              <a:buChar char="•"/>
              <a:defRPr sz="1200" b="0"/>
            </a:lvl9pPr>
          </a:lstStyle>
          <a:p>
            <a:pPr lvl="0"/>
            <a:r>
              <a:rPr lang="en-US" dirty="0"/>
              <a:t>Click to edit text</a:t>
            </a:r>
          </a:p>
          <a:p>
            <a:pPr lvl="0"/>
            <a:endParaRPr lang="en-US" dirty="0"/>
          </a:p>
        </p:txBody>
      </p:sp>
      <p:sp>
        <p:nvSpPr>
          <p:cNvPr id="11" name="Freeform 10"/>
          <p:cNvSpPr/>
          <p:nvPr userDrawn="1"/>
        </p:nvSpPr>
        <p:spPr>
          <a:xfrm>
            <a:off x="460690" y="577026"/>
            <a:ext cx="8229600" cy="5518975"/>
          </a:xfrm>
          <a:custGeom>
            <a:avLst/>
            <a:gdLst>
              <a:gd name="connsiteX0" fmla="*/ 7950394 w 8229600"/>
              <a:gd name="connsiteY0" fmla="*/ 4139231 h 4139231"/>
              <a:gd name="connsiteX1" fmla="*/ 8229600 w 8229600"/>
              <a:gd name="connsiteY1" fmla="*/ 3692501 h 4139231"/>
              <a:gd name="connsiteX2" fmla="*/ 8222620 w 8229600"/>
              <a:gd name="connsiteY2" fmla="*/ 0 h 4139231"/>
              <a:gd name="connsiteX3" fmla="*/ 0 w 8229600"/>
              <a:gd name="connsiteY3" fmla="*/ 0 h 4139231"/>
              <a:gd name="connsiteX4" fmla="*/ 0 w 8229600"/>
              <a:gd name="connsiteY4" fmla="*/ 4139231 h 4139231"/>
              <a:gd name="connsiteX5" fmla="*/ 7950394 w 8229600"/>
              <a:gd name="connsiteY5" fmla="*/ 4139231 h 4139231"/>
              <a:gd name="connsiteX0" fmla="*/ 7950394 w 8229600"/>
              <a:gd name="connsiteY0" fmla="*/ 4139231 h 4139231"/>
              <a:gd name="connsiteX1" fmla="*/ 8229600 w 8229600"/>
              <a:gd name="connsiteY1" fmla="*/ 3863951 h 4139231"/>
              <a:gd name="connsiteX2" fmla="*/ 8222620 w 8229600"/>
              <a:gd name="connsiteY2" fmla="*/ 0 h 4139231"/>
              <a:gd name="connsiteX3" fmla="*/ 0 w 8229600"/>
              <a:gd name="connsiteY3" fmla="*/ 0 h 4139231"/>
              <a:gd name="connsiteX4" fmla="*/ 0 w 8229600"/>
              <a:gd name="connsiteY4" fmla="*/ 4139231 h 4139231"/>
              <a:gd name="connsiteX5" fmla="*/ 7950394 w 8229600"/>
              <a:gd name="connsiteY5" fmla="*/ 4139231 h 4139231"/>
              <a:gd name="connsiteX0" fmla="*/ 7950394 w 8229600"/>
              <a:gd name="connsiteY0" fmla="*/ 4139231 h 4139231"/>
              <a:gd name="connsiteX1" fmla="*/ 8229600 w 8229600"/>
              <a:gd name="connsiteY1" fmla="*/ 3863951 h 4139231"/>
              <a:gd name="connsiteX2" fmla="*/ 8222620 w 8229600"/>
              <a:gd name="connsiteY2" fmla="*/ 0 h 4139231"/>
              <a:gd name="connsiteX3" fmla="*/ 0 w 8229600"/>
              <a:gd name="connsiteY3" fmla="*/ 0 h 4139231"/>
              <a:gd name="connsiteX4" fmla="*/ 0 w 8229600"/>
              <a:gd name="connsiteY4" fmla="*/ 4139231 h 4139231"/>
              <a:gd name="connsiteX5" fmla="*/ 7950394 w 8229600"/>
              <a:gd name="connsiteY5" fmla="*/ 4139231 h 41392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229600" h="4139231">
                <a:moveTo>
                  <a:pt x="7950394" y="4139231"/>
                </a:moveTo>
                <a:lnTo>
                  <a:pt x="8229600" y="3863951"/>
                </a:lnTo>
                <a:cubicBezTo>
                  <a:pt x="8227273" y="2633117"/>
                  <a:pt x="8224947" y="1230834"/>
                  <a:pt x="8222620" y="0"/>
                </a:cubicBezTo>
                <a:lnTo>
                  <a:pt x="0" y="0"/>
                </a:lnTo>
                <a:lnTo>
                  <a:pt x="0" y="4139231"/>
                </a:lnTo>
                <a:lnTo>
                  <a:pt x="7950394" y="4139231"/>
                </a:lnTo>
                <a:close/>
              </a:path>
            </a:pathLst>
          </a:cu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with Color Background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2000" y="877824"/>
            <a:ext cx="7620000" cy="731520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37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HEADLINE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46120" y="6498336"/>
            <a:ext cx="2895600" cy="17068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FOOTER CHANGED UNDER INSERT&gt;HEADER &amp;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498336"/>
            <a:ext cx="2133600" cy="17068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5A2E38E-3676-4AC9-AE40-117CF2D4B3A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457200" y="6437377"/>
            <a:ext cx="8229600" cy="1588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762000" y="1905000"/>
            <a:ext cx="7620000" cy="3779520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b="0">
                <a:solidFill>
                  <a:schemeClr val="bg1"/>
                </a:solidFill>
              </a:defRPr>
            </a:lvl1pPr>
            <a:lvl2pPr marL="173038" indent="-173038">
              <a:lnSpc>
                <a:spcPct val="100000"/>
              </a:lnSpc>
              <a:spcBef>
                <a:spcPts val="0"/>
              </a:spcBef>
              <a:buFont typeface="Arial" pitchFamily="34" charset="0"/>
              <a:buChar char="•"/>
              <a:defRPr b="0">
                <a:solidFill>
                  <a:schemeClr val="bg1"/>
                </a:solidFill>
              </a:defRPr>
            </a:lvl2pPr>
            <a:lvl3pPr marL="460375" indent="-230188">
              <a:lnSpc>
                <a:spcPct val="100000"/>
              </a:lnSpc>
              <a:spcBef>
                <a:spcPts val="0"/>
              </a:spcBef>
              <a:buFont typeface="Arial" pitchFamily="34" charset="0"/>
              <a:buChar char="–"/>
              <a:defRPr b="0">
                <a:solidFill>
                  <a:schemeClr val="bg1"/>
                </a:solidFill>
              </a:defRPr>
            </a:lvl3pPr>
            <a:lvl4pPr marL="798513" indent="-171450">
              <a:lnSpc>
                <a:spcPct val="100000"/>
              </a:lnSpc>
              <a:spcBef>
                <a:spcPts val="0"/>
              </a:spcBef>
              <a:buFont typeface="Arial" pitchFamily="34" charset="0"/>
              <a:buChar char="•"/>
              <a:defRPr sz="1200" b="0">
                <a:solidFill>
                  <a:schemeClr val="bg1"/>
                </a:solidFill>
              </a:defRPr>
            </a:lvl4pPr>
            <a:lvl5pPr marL="798513" indent="-171450">
              <a:lnSpc>
                <a:spcPct val="100000"/>
              </a:lnSpc>
              <a:spcBef>
                <a:spcPts val="0"/>
              </a:spcBef>
              <a:buFont typeface="Arial" pitchFamily="34" charset="0"/>
              <a:buChar char="•"/>
              <a:defRPr sz="1200" b="0">
                <a:solidFill>
                  <a:schemeClr val="bg1"/>
                </a:solidFill>
              </a:defRPr>
            </a:lvl5pPr>
            <a:lvl6pPr marL="798513" indent="-171450">
              <a:lnSpc>
                <a:spcPct val="100000"/>
              </a:lnSpc>
              <a:spcBef>
                <a:spcPts val="0"/>
              </a:spcBef>
              <a:buFont typeface="Arial" pitchFamily="34" charset="0"/>
              <a:buChar char="•"/>
              <a:defRPr sz="1200" b="0">
                <a:solidFill>
                  <a:schemeClr val="bg1"/>
                </a:solidFill>
              </a:defRPr>
            </a:lvl6pPr>
            <a:lvl7pPr marL="798513" indent="-171450">
              <a:lnSpc>
                <a:spcPct val="100000"/>
              </a:lnSpc>
              <a:spcBef>
                <a:spcPts val="0"/>
              </a:spcBef>
              <a:buFont typeface="Arial" pitchFamily="34" charset="0"/>
              <a:buChar char="•"/>
              <a:defRPr sz="1200" b="0">
                <a:solidFill>
                  <a:schemeClr val="bg1"/>
                </a:solidFill>
              </a:defRPr>
            </a:lvl7pPr>
            <a:lvl8pPr marL="798513" indent="-171450">
              <a:lnSpc>
                <a:spcPct val="100000"/>
              </a:lnSpc>
              <a:spcBef>
                <a:spcPts val="0"/>
              </a:spcBef>
              <a:buFont typeface="Arial" pitchFamily="34" charset="0"/>
              <a:buChar char="•"/>
              <a:defRPr sz="1200" b="0">
                <a:solidFill>
                  <a:schemeClr val="bg1"/>
                </a:solidFill>
              </a:defRPr>
            </a:lvl8pPr>
            <a:lvl9pPr marL="798513" indent="-171450">
              <a:lnSpc>
                <a:spcPct val="100000"/>
              </a:lnSpc>
              <a:spcBef>
                <a:spcPts val="0"/>
              </a:spcBef>
              <a:buFont typeface="Arial" pitchFamily="34" charset="0"/>
              <a:buChar char="•"/>
              <a:defRPr sz="1200" b="0">
                <a:solidFill>
                  <a:schemeClr val="bg1"/>
                </a:solidFill>
              </a:defRPr>
            </a:lvl9pPr>
          </a:lstStyle>
          <a:p>
            <a:pPr lvl="0"/>
            <a:r>
              <a:rPr lang="en-US" dirty="0"/>
              <a:t>Click to edit text</a:t>
            </a:r>
          </a:p>
        </p:txBody>
      </p:sp>
      <p:sp>
        <p:nvSpPr>
          <p:cNvPr id="9" name="Freeform 8"/>
          <p:cNvSpPr/>
          <p:nvPr userDrawn="1"/>
        </p:nvSpPr>
        <p:spPr>
          <a:xfrm>
            <a:off x="460690" y="577026"/>
            <a:ext cx="8229600" cy="5518975"/>
          </a:xfrm>
          <a:custGeom>
            <a:avLst/>
            <a:gdLst>
              <a:gd name="connsiteX0" fmla="*/ 7950394 w 8229600"/>
              <a:gd name="connsiteY0" fmla="*/ 4139231 h 4139231"/>
              <a:gd name="connsiteX1" fmla="*/ 8229600 w 8229600"/>
              <a:gd name="connsiteY1" fmla="*/ 3692501 h 4139231"/>
              <a:gd name="connsiteX2" fmla="*/ 8222620 w 8229600"/>
              <a:gd name="connsiteY2" fmla="*/ 0 h 4139231"/>
              <a:gd name="connsiteX3" fmla="*/ 0 w 8229600"/>
              <a:gd name="connsiteY3" fmla="*/ 0 h 4139231"/>
              <a:gd name="connsiteX4" fmla="*/ 0 w 8229600"/>
              <a:gd name="connsiteY4" fmla="*/ 4139231 h 4139231"/>
              <a:gd name="connsiteX5" fmla="*/ 7950394 w 8229600"/>
              <a:gd name="connsiteY5" fmla="*/ 4139231 h 4139231"/>
              <a:gd name="connsiteX0" fmla="*/ 7950394 w 8229600"/>
              <a:gd name="connsiteY0" fmla="*/ 4139231 h 4139231"/>
              <a:gd name="connsiteX1" fmla="*/ 8229600 w 8229600"/>
              <a:gd name="connsiteY1" fmla="*/ 3863951 h 4139231"/>
              <a:gd name="connsiteX2" fmla="*/ 8222620 w 8229600"/>
              <a:gd name="connsiteY2" fmla="*/ 0 h 4139231"/>
              <a:gd name="connsiteX3" fmla="*/ 0 w 8229600"/>
              <a:gd name="connsiteY3" fmla="*/ 0 h 4139231"/>
              <a:gd name="connsiteX4" fmla="*/ 0 w 8229600"/>
              <a:gd name="connsiteY4" fmla="*/ 4139231 h 4139231"/>
              <a:gd name="connsiteX5" fmla="*/ 7950394 w 8229600"/>
              <a:gd name="connsiteY5" fmla="*/ 4139231 h 4139231"/>
              <a:gd name="connsiteX0" fmla="*/ 7950394 w 8229600"/>
              <a:gd name="connsiteY0" fmla="*/ 4139231 h 4139231"/>
              <a:gd name="connsiteX1" fmla="*/ 8229600 w 8229600"/>
              <a:gd name="connsiteY1" fmla="*/ 3863951 h 4139231"/>
              <a:gd name="connsiteX2" fmla="*/ 8222620 w 8229600"/>
              <a:gd name="connsiteY2" fmla="*/ 0 h 4139231"/>
              <a:gd name="connsiteX3" fmla="*/ 0 w 8229600"/>
              <a:gd name="connsiteY3" fmla="*/ 0 h 4139231"/>
              <a:gd name="connsiteX4" fmla="*/ 0 w 8229600"/>
              <a:gd name="connsiteY4" fmla="*/ 4139231 h 4139231"/>
              <a:gd name="connsiteX5" fmla="*/ 7950394 w 8229600"/>
              <a:gd name="connsiteY5" fmla="*/ 4139231 h 41392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229600" h="4139231">
                <a:moveTo>
                  <a:pt x="7950394" y="4139231"/>
                </a:moveTo>
                <a:lnTo>
                  <a:pt x="8229600" y="3863951"/>
                </a:lnTo>
                <a:cubicBezTo>
                  <a:pt x="8227273" y="2633117"/>
                  <a:pt x="8224947" y="1230834"/>
                  <a:pt x="8222620" y="0"/>
                </a:cubicBezTo>
                <a:lnTo>
                  <a:pt x="0" y="0"/>
                </a:lnTo>
                <a:lnTo>
                  <a:pt x="0" y="4139231"/>
                </a:lnTo>
                <a:lnTo>
                  <a:pt x="7950394" y="4139231"/>
                </a:lnTo>
                <a:close/>
              </a:path>
            </a:pathLst>
          </a:cu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 userDrawn="1"/>
        </p:nvSpPr>
        <p:spPr>
          <a:xfrm>
            <a:off x="457200" y="6498337"/>
            <a:ext cx="2130552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800" b="1" cap="all" baseline="0" dirty="0">
                <a:solidFill>
                  <a:schemeClr val="bg1"/>
                </a:solidFill>
                <a:latin typeface="+mj-lt"/>
              </a:rPr>
              <a:t>SAE INTERNATIONAL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Slide Color Background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46120" y="6498336"/>
            <a:ext cx="2895600" cy="17068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FOOTER CHANGED UNDER INSERT&gt;HEADER &amp;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498336"/>
            <a:ext cx="2133600" cy="17068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5A2E38E-3676-4AC9-AE40-117CF2D4B3A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457200" y="6437377"/>
            <a:ext cx="8229600" cy="1588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762000" y="876299"/>
            <a:ext cx="7620000" cy="4572000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3700" b="1" cap="all" baseline="0">
                <a:solidFill>
                  <a:schemeClr val="bg1"/>
                </a:solidFill>
                <a:latin typeface="+mj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3700" b="0">
                <a:solidFill>
                  <a:schemeClr val="bg1"/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3700" b="0">
                <a:solidFill>
                  <a:schemeClr val="bg1"/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3700" b="0">
                <a:solidFill>
                  <a:schemeClr val="bg1"/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3700" b="0">
                <a:solidFill>
                  <a:schemeClr val="bg1"/>
                </a:solidFill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3700" b="0">
                <a:solidFill>
                  <a:schemeClr val="bg1"/>
                </a:solidFill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3700" b="0">
                <a:solidFill>
                  <a:schemeClr val="bg1"/>
                </a:solidFill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3700" b="0">
                <a:solidFill>
                  <a:schemeClr val="bg1"/>
                </a:solidFill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3700" b="0">
                <a:solidFill>
                  <a:schemeClr val="bg1"/>
                </a:solidFill>
              </a:defRPr>
            </a:lvl9pPr>
          </a:lstStyle>
          <a:p>
            <a:pPr lvl="0"/>
            <a:r>
              <a:rPr lang="en-US" dirty="0"/>
              <a:t>CLICK TO EDIT HEADLINE</a:t>
            </a:r>
          </a:p>
          <a:p>
            <a:pPr lvl="1"/>
            <a:r>
              <a:rPr lang="en-US" dirty="0"/>
              <a:t>Click to edit subhead</a:t>
            </a:r>
          </a:p>
        </p:txBody>
      </p:sp>
      <p:sp>
        <p:nvSpPr>
          <p:cNvPr id="11" name="TextBox 10"/>
          <p:cNvSpPr txBox="1"/>
          <p:nvPr userDrawn="1"/>
        </p:nvSpPr>
        <p:spPr>
          <a:xfrm>
            <a:off x="457200" y="6498337"/>
            <a:ext cx="2130552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800" b="1" cap="all" baseline="0" dirty="0">
                <a:solidFill>
                  <a:schemeClr val="bg1"/>
                </a:solidFill>
                <a:latin typeface="+mj-lt"/>
              </a:rPr>
              <a:t>SAE INTERNATIONAL</a:t>
            </a:r>
          </a:p>
        </p:txBody>
      </p:sp>
      <p:sp>
        <p:nvSpPr>
          <p:cNvPr id="12" name="Freeform 11"/>
          <p:cNvSpPr/>
          <p:nvPr userDrawn="1"/>
        </p:nvSpPr>
        <p:spPr>
          <a:xfrm>
            <a:off x="460690" y="577026"/>
            <a:ext cx="8229600" cy="5518975"/>
          </a:xfrm>
          <a:custGeom>
            <a:avLst/>
            <a:gdLst>
              <a:gd name="connsiteX0" fmla="*/ 7950394 w 8229600"/>
              <a:gd name="connsiteY0" fmla="*/ 4139231 h 4139231"/>
              <a:gd name="connsiteX1" fmla="*/ 8229600 w 8229600"/>
              <a:gd name="connsiteY1" fmla="*/ 3692501 h 4139231"/>
              <a:gd name="connsiteX2" fmla="*/ 8222620 w 8229600"/>
              <a:gd name="connsiteY2" fmla="*/ 0 h 4139231"/>
              <a:gd name="connsiteX3" fmla="*/ 0 w 8229600"/>
              <a:gd name="connsiteY3" fmla="*/ 0 h 4139231"/>
              <a:gd name="connsiteX4" fmla="*/ 0 w 8229600"/>
              <a:gd name="connsiteY4" fmla="*/ 4139231 h 4139231"/>
              <a:gd name="connsiteX5" fmla="*/ 7950394 w 8229600"/>
              <a:gd name="connsiteY5" fmla="*/ 4139231 h 4139231"/>
              <a:gd name="connsiteX0" fmla="*/ 7950394 w 8229600"/>
              <a:gd name="connsiteY0" fmla="*/ 4139231 h 4139231"/>
              <a:gd name="connsiteX1" fmla="*/ 8229600 w 8229600"/>
              <a:gd name="connsiteY1" fmla="*/ 3863951 h 4139231"/>
              <a:gd name="connsiteX2" fmla="*/ 8222620 w 8229600"/>
              <a:gd name="connsiteY2" fmla="*/ 0 h 4139231"/>
              <a:gd name="connsiteX3" fmla="*/ 0 w 8229600"/>
              <a:gd name="connsiteY3" fmla="*/ 0 h 4139231"/>
              <a:gd name="connsiteX4" fmla="*/ 0 w 8229600"/>
              <a:gd name="connsiteY4" fmla="*/ 4139231 h 4139231"/>
              <a:gd name="connsiteX5" fmla="*/ 7950394 w 8229600"/>
              <a:gd name="connsiteY5" fmla="*/ 4139231 h 4139231"/>
              <a:gd name="connsiteX0" fmla="*/ 7950394 w 8229600"/>
              <a:gd name="connsiteY0" fmla="*/ 4139231 h 4139231"/>
              <a:gd name="connsiteX1" fmla="*/ 8229600 w 8229600"/>
              <a:gd name="connsiteY1" fmla="*/ 3863951 h 4139231"/>
              <a:gd name="connsiteX2" fmla="*/ 8222620 w 8229600"/>
              <a:gd name="connsiteY2" fmla="*/ 0 h 4139231"/>
              <a:gd name="connsiteX3" fmla="*/ 0 w 8229600"/>
              <a:gd name="connsiteY3" fmla="*/ 0 h 4139231"/>
              <a:gd name="connsiteX4" fmla="*/ 0 w 8229600"/>
              <a:gd name="connsiteY4" fmla="*/ 4139231 h 4139231"/>
              <a:gd name="connsiteX5" fmla="*/ 7950394 w 8229600"/>
              <a:gd name="connsiteY5" fmla="*/ 4139231 h 41392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229600" h="4139231">
                <a:moveTo>
                  <a:pt x="7950394" y="4139231"/>
                </a:moveTo>
                <a:lnTo>
                  <a:pt x="8229600" y="3863951"/>
                </a:lnTo>
                <a:cubicBezTo>
                  <a:pt x="8227273" y="2633117"/>
                  <a:pt x="8224947" y="1230834"/>
                  <a:pt x="8222620" y="0"/>
                </a:cubicBezTo>
                <a:lnTo>
                  <a:pt x="0" y="0"/>
                </a:lnTo>
                <a:lnTo>
                  <a:pt x="0" y="4139231"/>
                </a:lnTo>
                <a:lnTo>
                  <a:pt x="7950394" y="4139231"/>
                </a:lnTo>
                <a:close/>
              </a:path>
            </a:pathLst>
          </a:cu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8" r:id="rId5"/>
    <p:sldLayoutId id="2147483699" r:id="rId6"/>
    <p:sldLayoutId id="2147483663" r:id="rId7"/>
    <p:sldLayoutId id="2147483664" r:id="rId8"/>
    <p:sldLayoutId id="2147483665" r:id="rId9"/>
    <p:sldLayoutId id="2147483650" r:id="rId10"/>
    <p:sldLayoutId id="2147483692" r:id="rId11"/>
    <p:sldLayoutId id="2147483662" r:id="rId12"/>
    <p:sldLayoutId id="2147483691" r:id="rId13"/>
    <p:sldLayoutId id="2147483674" r:id="rId14"/>
    <p:sldLayoutId id="2147483675" r:id="rId15"/>
    <p:sldLayoutId id="2147483690" r:id="rId16"/>
    <p:sldLayoutId id="2147483693" r:id="rId17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1800" b="1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spcAft>
          <a:spcPts val="400"/>
        </a:spcAft>
        <a:buFont typeface="Arial" pitchFamily="34" charset="0"/>
        <a:buNone/>
        <a:defRPr sz="1400" b="1" kern="1200">
          <a:solidFill>
            <a:schemeClr val="tx1"/>
          </a:solidFill>
          <a:latin typeface="+mj-lt"/>
          <a:ea typeface="+mn-ea"/>
          <a:cs typeface="+mn-cs"/>
        </a:defRPr>
      </a:lvl1pPr>
      <a:lvl2pPr marL="0" indent="0" algn="l" defTabSz="914400" rtl="0" eaLnBrk="1" latinLnBrk="0" hangingPunct="1">
        <a:lnSpc>
          <a:spcPct val="100000"/>
        </a:lnSpc>
        <a:spcBef>
          <a:spcPts val="0"/>
        </a:spcBef>
        <a:spcAft>
          <a:spcPts val="400"/>
        </a:spcAft>
        <a:buFont typeface="Arial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174625" indent="-174625" algn="l" defTabSz="914400" rtl="0" eaLnBrk="1" latinLnBrk="0" hangingPunct="1">
        <a:lnSpc>
          <a:spcPct val="100000"/>
        </a:lnSpc>
        <a:spcBef>
          <a:spcPts val="0"/>
        </a:spcBef>
        <a:spcAft>
          <a:spcPts val="400"/>
        </a:spcAft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465138" indent="-233363" algn="l" defTabSz="914400" rtl="0" eaLnBrk="1" latinLnBrk="0" hangingPunct="1">
        <a:lnSpc>
          <a:spcPct val="100000"/>
        </a:lnSpc>
        <a:spcBef>
          <a:spcPts val="0"/>
        </a:spcBef>
        <a:spcAft>
          <a:spcPts val="400"/>
        </a:spcAft>
        <a:buFont typeface="Arial" pitchFamily="34" charset="0"/>
        <a:buChar char="–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682625" indent="-171450" algn="l" defTabSz="914400" rtl="0" eaLnBrk="1" latinLnBrk="0" hangingPunct="1">
        <a:lnSpc>
          <a:spcPct val="100000"/>
        </a:lnSpc>
        <a:spcBef>
          <a:spcPts val="0"/>
        </a:spcBef>
        <a:spcAft>
          <a:spcPts val="400"/>
        </a:spcAft>
        <a:buFont typeface="Arial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976313" indent="-231775" algn="l" defTabSz="914400" rtl="0" eaLnBrk="1" latinLnBrk="0" hangingPunct="1">
        <a:lnSpc>
          <a:spcPct val="100000"/>
        </a:lnSpc>
        <a:spcBef>
          <a:spcPts val="0"/>
        </a:spcBef>
        <a:spcAft>
          <a:spcPts val="400"/>
        </a:spcAft>
        <a:buFont typeface="Arial" pitchFamily="34" charset="0"/>
        <a:buChar char="–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976313" indent="-231775" algn="l" defTabSz="914400" rtl="0" eaLnBrk="1" latinLnBrk="0" hangingPunct="1">
        <a:lnSpc>
          <a:spcPct val="100000"/>
        </a:lnSpc>
        <a:spcBef>
          <a:spcPts val="0"/>
        </a:spcBef>
        <a:spcAft>
          <a:spcPts val="400"/>
        </a:spcAft>
        <a:buFont typeface="Arial" pitchFamily="34" charset="0"/>
        <a:buChar char="–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974725" indent="-230188" algn="l" defTabSz="914400" rtl="0" eaLnBrk="1" latinLnBrk="0" hangingPunct="1">
        <a:lnSpc>
          <a:spcPct val="100000"/>
        </a:lnSpc>
        <a:spcBef>
          <a:spcPts val="0"/>
        </a:spcBef>
        <a:spcAft>
          <a:spcPts val="400"/>
        </a:spcAft>
        <a:buFont typeface="Arial" pitchFamily="34" charset="0"/>
        <a:buChar char="–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976313" indent="-231775" algn="l" defTabSz="914400" rtl="0" eaLnBrk="1" latinLnBrk="0" hangingPunct="1">
        <a:lnSpc>
          <a:spcPct val="100000"/>
        </a:lnSpc>
        <a:spcBef>
          <a:spcPts val="0"/>
        </a:spcBef>
        <a:spcAft>
          <a:spcPts val="400"/>
        </a:spcAft>
        <a:buFont typeface="Arial" pitchFamily="34" charset="0"/>
        <a:buChar char="–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871653" y="228600"/>
            <a:ext cx="7315200" cy="76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1800" b="1" kern="120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altLang="en-US" sz="3200" dirty="0"/>
              <a:t>Title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71553" y="1066800"/>
            <a:ext cx="4457700" cy="2819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tIns="91440" bIns="91440"/>
          <a:lstStyle>
            <a:lvl1pPr marL="117475" indent="-117475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 b="1" dirty="0"/>
              <a:t>PROBLEM STATEMENT</a:t>
            </a:r>
          </a:p>
          <a:p>
            <a:pPr algn="ctr"/>
            <a:endParaRPr lang="en-US" altLang="en-US" sz="1200" b="1" dirty="0"/>
          </a:p>
          <a:p>
            <a:pPr marL="0" indent="0"/>
            <a:endParaRPr lang="en-US" altLang="en-US" sz="1200" dirty="0"/>
          </a:p>
          <a:p>
            <a:pPr>
              <a:buFont typeface="Arial" panose="020B0604020202020204" pitchFamily="34" charset="0"/>
              <a:buChar char="•"/>
            </a:pPr>
            <a:endParaRPr lang="en-US" altLang="en-US" sz="1200" dirty="0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4610100" y="1066800"/>
            <a:ext cx="4457700" cy="2819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tIns="91440" bIns="91440"/>
          <a:lstStyle>
            <a:lvl1pPr marL="117475" indent="-117475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1200" b="1" dirty="0"/>
              <a:t>BENEFITS</a:t>
            </a:r>
          </a:p>
          <a:p>
            <a:pPr eaLnBrk="1" hangingPunct="1"/>
            <a:endParaRPr lang="en-US" altLang="en-US" sz="1200" b="1" dirty="0"/>
          </a:p>
          <a:p>
            <a:pPr eaLnBrk="1" hangingPunct="1">
              <a:buFont typeface="Arial" panose="020B0604020202020204" pitchFamily="34" charset="0"/>
              <a:buChar char="•"/>
            </a:pPr>
            <a:endParaRPr lang="en-US" altLang="en-US" sz="1200" dirty="0"/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76200" y="3972697"/>
            <a:ext cx="4457700" cy="281635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tIns="91440" bIns="91440"/>
          <a:lstStyle>
            <a:lvl1pPr marL="117475" indent="-117475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1200" b="1" dirty="0"/>
              <a:t>TECHNOLOGY SOLUTION</a:t>
            </a:r>
          </a:p>
          <a:p>
            <a:pPr algn="ctr" eaLnBrk="1" hangingPunct="1"/>
            <a:endParaRPr lang="en-US" altLang="en-US" sz="1200" b="1" dirty="0"/>
          </a:p>
          <a:p>
            <a:pPr marL="171450" indent="-171450"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en-US" sz="1200" dirty="0"/>
          </a:p>
          <a:p>
            <a:pPr marL="0" indent="0">
              <a:lnSpc>
                <a:spcPct val="90000"/>
              </a:lnSpc>
            </a:pPr>
            <a:endParaRPr lang="en-US" altLang="en-US" sz="1200" dirty="0"/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4610100" y="3967442"/>
            <a:ext cx="4457700" cy="281635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tIns="91440" bIns="91440"/>
          <a:lstStyle>
            <a:lvl1pPr marL="117475" indent="-117475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9pPr>
          </a:lstStyle>
          <a:p>
            <a:pPr algn="ctr" eaLnBrk="1" hangingPunct="1"/>
            <a:endParaRPr lang="en-US" altLang="en-US" sz="1200" b="1" dirty="0"/>
          </a:p>
          <a:p>
            <a:pPr algn="ctr" eaLnBrk="1" hangingPunct="1"/>
            <a:endParaRPr lang="en-US" altLang="en-US" sz="1200" dirty="0"/>
          </a:p>
        </p:txBody>
      </p:sp>
      <p:sp>
        <p:nvSpPr>
          <p:cNvPr id="4" name="TextBox 3"/>
          <p:cNvSpPr txBox="1"/>
          <p:nvPr/>
        </p:nvSpPr>
        <p:spPr>
          <a:xfrm>
            <a:off x="5791200" y="5006286"/>
            <a:ext cx="2857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Graphic or Image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ae_SD_4x3">
  <a:themeElements>
    <a:clrScheme name="SAE_ppt_130415">
      <a:dk1>
        <a:sysClr val="windowText" lastClr="000000"/>
      </a:dk1>
      <a:lt1>
        <a:sysClr val="window" lastClr="FFFFFF"/>
      </a:lt1>
      <a:dk2>
        <a:srgbClr val="616265"/>
      </a:dk2>
      <a:lt2>
        <a:srgbClr val="CACAC8"/>
      </a:lt2>
      <a:accent1>
        <a:srgbClr val="01A0E9"/>
      </a:accent1>
      <a:accent2>
        <a:srgbClr val="005195"/>
      </a:accent2>
      <a:accent3>
        <a:srgbClr val="2EB135"/>
      </a:accent3>
      <a:accent4>
        <a:srgbClr val="FFB201"/>
      </a:accent4>
      <a:accent5>
        <a:srgbClr val="EA7125"/>
      </a:accent5>
      <a:accent6>
        <a:srgbClr val="DC291E"/>
      </a:accent6>
      <a:hlink>
        <a:srgbClr val="005195"/>
      </a:hlink>
      <a:folHlink>
        <a:srgbClr val="01A0E9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03A96E3A012C54383C44B715AEC5F39" ma:contentTypeVersion="10" ma:contentTypeDescription="Create a new document." ma:contentTypeScope="" ma:versionID="98c866ac2e2aa308bcde0b7edc84735a">
  <xsd:schema xmlns:xsd="http://www.w3.org/2001/XMLSchema" xmlns:xs="http://www.w3.org/2001/XMLSchema" xmlns:p="http://schemas.microsoft.com/office/2006/metadata/properties" xmlns:ns2="1d8ae635-1d3b-456e-b659-39af2f4d1ee1" xmlns:ns3="200f6399-26bd-4eae-a7f0-114519101dfb" targetNamespace="http://schemas.microsoft.com/office/2006/metadata/properties" ma:root="true" ma:fieldsID="1c73d2c58f0eff9bbcc05af96e50ad4d" ns2:_="" ns3:_="">
    <xsd:import namespace="1d8ae635-1d3b-456e-b659-39af2f4d1ee1"/>
    <xsd:import namespace="200f6399-26bd-4eae-a7f0-114519101df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d8ae635-1d3b-456e-b659-39af2f4d1ee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MediaService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00f6399-26bd-4eae-a7f0-114519101dfb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9DFE560-0A40-4B6E-B4FD-AAD72486902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6C0ED6F-D347-479D-A42A-EEBE40731867}">
  <ds:schemaRefs>
    <ds:schemaRef ds:uri="http://www.w3.org/XML/1998/namespace"/>
    <ds:schemaRef ds:uri="http://schemas.microsoft.com/office/2006/documentManagement/types"/>
    <ds:schemaRef ds:uri="1d8ae635-1d3b-456e-b659-39af2f4d1ee1"/>
    <ds:schemaRef ds:uri="http://purl.org/dc/terms/"/>
    <ds:schemaRef ds:uri="http://schemas.microsoft.com/office/2006/metadata/properties"/>
    <ds:schemaRef ds:uri="http://schemas.microsoft.com/office/infopath/2007/PartnerControls"/>
    <ds:schemaRef ds:uri="http://purl.org/dc/dcmitype/"/>
    <ds:schemaRef ds:uri="http://schemas.openxmlformats.org/package/2006/metadata/core-properties"/>
    <ds:schemaRef ds:uri="200f6399-26bd-4eae-a7f0-114519101dfb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50977728-2180-4CCE-8DD9-24CCEB45F2A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d8ae635-1d3b-456e-b659-39af2f4d1ee1"/>
    <ds:schemaRef ds:uri="200f6399-26bd-4eae-a7f0-114519101df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sae_SD_4x3.potx</Template>
  <TotalTime>2384</TotalTime>
  <Words>10</Words>
  <Application>Microsoft Office PowerPoint</Application>
  <PresentationFormat>On-screen Show (4:3)</PresentationFormat>
  <Paragraphs>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Times New Roman</vt:lpstr>
      <vt:lpstr>Wingdings</vt:lpstr>
      <vt:lpstr>sae_SD_4x3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 in SAE Blue,  Arial Bold 21pt on one or two lines</dc:title>
  <dc:creator>Tom</dc:creator>
  <cp:lastModifiedBy>Kristie Saber</cp:lastModifiedBy>
  <cp:revision>96</cp:revision>
  <cp:lastPrinted>2016-08-26T00:50:07Z</cp:lastPrinted>
  <dcterms:created xsi:type="dcterms:W3CDTF">2013-05-16T21:51:37Z</dcterms:created>
  <dcterms:modified xsi:type="dcterms:W3CDTF">2018-06-18T14:42:03Z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0x010100203A96E3A012C54383C44B715AEC5F39</vt:lpwstr>
  </property>
</Properties>
</file>